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"/>
  </p:notesMasterIdLst>
  <p:sldIdLst>
    <p:sldId id="290" r:id="rId2"/>
    <p:sldId id="292" r:id="rId3"/>
    <p:sldId id="293" r:id="rId4"/>
  </p:sldIdLst>
  <p:sldSz cx="9906000" cy="6858000" type="A4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A37F4-7CAE-4A06-AC7A-98241265F5E6}" v="19" dt="2026-05-28T04:47:48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74" autoAdjust="0"/>
  </p:normalViewPr>
  <p:slideViewPr>
    <p:cSldViewPr snapToGrid="0">
      <p:cViewPr varScale="1">
        <p:scale>
          <a:sx n="102" d="100"/>
          <a:sy n="102" d="100"/>
        </p:scale>
        <p:origin x="2238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a" userId="b352ffb059c59c28" providerId="LiveId" clId="{0181EADD-0C2D-4868-A70C-4DE83F4671F2}"/>
    <pc:docChg chg="undo custSel addSld delSld modSld">
      <pc:chgData name="Monica Cara" userId="b352ffb059c59c28" providerId="LiveId" clId="{0181EADD-0C2D-4868-A70C-4DE83F4671F2}" dt="2026-05-28T04:53:01.580" v="610" actId="1076"/>
      <pc:docMkLst>
        <pc:docMk/>
      </pc:docMkLst>
      <pc:sldChg chg="addSp delSp modSp mod">
        <pc:chgData name="Monica Cara" userId="b352ffb059c59c28" providerId="LiveId" clId="{0181EADD-0C2D-4868-A70C-4DE83F4671F2}" dt="2026-05-28T04:52:18.948" v="601" actId="1076"/>
        <pc:sldMkLst>
          <pc:docMk/>
          <pc:sldMk cId="3330271390" sldId="269"/>
        </pc:sldMkLst>
        <pc:spChg chg="mod">
          <ac:chgData name="Monica Cara" userId="b352ffb059c59c28" providerId="LiveId" clId="{0181EADD-0C2D-4868-A70C-4DE83F4671F2}" dt="2026-05-28T04:45:19.011" v="546" actId="255"/>
          <ac:spMkLst>
            <pc:docMk/>
            <pc:sldMk cId="3330271390" sldId="269"/>
            <ac:spMk id="3" creationId="{195684A3-F628-EB1B-1FF2-65C2A4BFF893}"/>
          </ac:spMkLst>
        </pc:spChg>
        <pc:spChg chg="del">
          <ac:chgData name="Monica Cara" userId="b352ffb059c59c28" providerId="LiveId" clId="{0181EADD-0C2D-4868-A70C-4DE83F4671F2}" dt="2026-05-28T03:34:00.028" v="218" actId="21"/>
          <ac:spMkLst>
            <pc:docMk/>
            <pc:sldMk cId="3330271390" sldId="269"/>
            <ac:spMk id="4" creationId="{9CE91C8D-F864-1C10-88A1-37BE76043E44}"/>
          </ac:spMkLst>
        </pc:spChg>
        <pc:spChg chg="mod">
          <ac:chgData name="Monica Cara" userId="b352ffb059c59c28" providerId="LiveId" clId="{0181EADD-0C2D-4868-A70C-4DE83F4671F2}" dt="2026-05-28T03:34:06.460" v="219" actId="207"/>
          <ac:spMkLst>
            <pc:docMk/>
            <pc:sldMk cId="3330271390" sldId="269"/>
            <ac:spMk id="7" creationId="{C76ABC70-D3A0-BCD8-81AE-805B8A41419B}"/>
          </ac:spMkLst>
        </pc:spChg>
        <pc:spChg chg="del">
          <ac:chgData name="Monica Cara" userId="b352ffb059c59c28" providerId="LiveId" clId="{0181EADD-0C2D-4868-A70C-4DE83F4671F2}" dt="2026-05-28T03:33:54.152" v="216" actId="21"/>
          <ac:spMkLst>
            <pc:docMk/>
            <pc:sldMk cId="3330271390" sldId="269"/>
            <ac:spMk id="18" creationId="{A846A8D0-14C0-1736-4DDA-4A24DD01251A}"/>
          </ac:spMkLst>
        </pc:spChg>
        <pc:spChg chg="del mod">
          <ac:chgData name="Monica Cara" userId="b352ffb059c59c28" providerId="LiveId" clId="{0181EADD-0C2D-4868-A70C-4DE83F4671F2}" dt="2026-05-28T03:33:49.265" v="213" actId="478"/>
          <ac:spMkLst>
            <pc:docMk/>
            <pc:sldMk cId="3330271390" sldId="269"/>
            <ac:spMk id="20" creationId="{D16BB482-4359-4845-69ED-B7C23DA1AEF9}"/>
          </ac:spMkLst>
        </pc:spChg>
        <pc:spChg chg="del mod">
          <ac:chgData name="Monica Cara" userId="b352ffb059c59c28" providerId="LiveId" clId="{0181EADD-0C2D-4868-A70C-4DE83F4671F2}" dt="2026-05-28T03:33:52.059" v="215" actId="21"/>
          <ac:spMkLst>
            <pc:docMk/>
            <pc:sldMk cId="3330271390" sldId="269"/>
            <ac:spMk id="22" creationId="{7DA81A98-8210-B885-DF7E-659D93FCFB53}"/>
          </ac:spMkLst>
        </pc:spChg>
        <pc:picChg chg="del">
          <ac:chgData name="Monica Cara" userId="b352ffb059c59c28" providerId="LiveId" clId="{0181EADD-0C2D-4868-A70C-4DE83F4671F2}" dt="2026-05-28T03:23:24.843" v="3" actId="478"/>
          <ac:picMkLst>
            <pc:docMk/>
            <pc:sldMk cId="3330271390" sldId="269"/>
            <ac:picMk id="5" creationId="{7425CABE-4B3C-7757-9656-4BE916360CC0}"/>
          </ac:picMkLst>
        </pc:picChg>
        <pc:picChg chg="add del mod">
          <ac:chgData name="Monica Cara" userId="b352ffb059c59c28" providerId="LiveId" clId="{0181EADD-0C2D-4868-A70C-4DE83F4671F2}" dt="2026-05-28T04:22:06.541" v="448" actId="22"/>
          <ac:picMkLst>
            <pc:docMk/>
            <pc:sldMk cId="3330271390" sldId="269"/>
            <ac:picMk id="6" creationId="{CD7607E4-5BE5-6358-F603-B3C5C02AE84E}"/>
          </ac:picMkLst>
        </pc:picChg>
        <pc:picChg chg="add del mod ord">
          <ac:chgData name="Monica Cara" userId="b352ffb059c59c28" providerId="LiveId" clId="{0181EADD-0C2D-4868-A70C-4DE83F4671F2}" dt="2026-05-28T04:40:56.376" v="530" actId="21"/>
          <ac:picMkLst>
            <pc:docMk/>
            <pc:sldMk cId="3330271390" sldId="269"/>
            <ac:picMk id="9" creationId="{CF1CDFF8-31E6-33A6-49AE-D1EBA514583E}"/>
          </ac:picMkLst>
        </pc:picChg>
        <pc:picChg chg="del">
          <ac:chgData name="Monica Cara" userId="b352ffb059c59c28" providerId="LiveId" clId="{0181EADD-0C2D-4868-A70C-4DE83F4671F2}" dt="2026-05-28T03:33:46.017" v="211" actId="478"/>
          <ac:picMkLst>
            <pc:docMk/>
            <pc:sldMk cId="3330271390" sldId="269"/>
            <ac:picMk id="12" creationId="{11580059-C4A9-BDAA-FA92-96D2F5D24106}"/>
          </ac:picMkLst>
        </pc:picChg>
        <pc:picChg chg="add mod">
          <ac:chgData name="Monica Cara" userId="b352ffb059c59c28" providerId="LiveId" clId="{0181EADD-0C2D-4868-A70C-4DE83F4671F2}" dt="2026-05-28T04:52:13.449" v="599" actId="1076"/>
          <ac:picMkLst>
            <pc:docMk/>
            <pc:sldMk cId="3330271390" sldId="269"/>
            <ac:picMk id="13" creationId="{385B5397-C63E-0B0E-D1BA-A67AAE86A328}"/>
          </ac:picMkLst>
        </pc:picChg>
        <pc:picChg chg="add del mod">
          <ac:chgData name="Monica Cara" userId="b352ffb059c59c28" providerId="LiveId" clId="{0181EADD-0C2D-4868-A70C-4DE83F4671F2}" dt="2026-05-28T04:42:30.488" v="540" actId="478"/>
          <ac:picMkLst>
            <pc:docMk/>
            <pc:sldMk cId="3330271390" sldId="269"/>
            <ac:picMk id="15" creationId="{6D8E816B-5AA2-EAF4-6733-75CA5D6F1583}"/>
          </ac:picMkLst>
        </pc:picChg>
        <pc:picChg chg="del">
          <ac:chgData name="Monica Cara" userId="b352ffb059c59c28" providerId="LiveId" clId="{0181EADD-0C2D-4868-A70C-4DE83F4671F2}" dt="2026-05-28T03:33:57.308" v="217" actId="21"/>
          <ac:picMkLst>
            <pc:docMk/>
            <pc:sldMk cId="3330271390" sldId="269"/>
            <ac:picMk id="16" creationId="{02C6E572-F29A-0398-8EF1-6030B7A48543}"/>
          </ac:picMkLst>
        </pc:picChg>
        <pc:picChg chg="add del">
          <ac:chgData name="Monica Cara" userId="b352ffb059c59c28" providerId="LiveId" clId="{0181EADD-0C2D-4868-A70C-4DE83F4671F2}" dt="2026-05-28T04:44:55.956" v="542" actId="22"/>
          <ac:picMkLst>
            <pc:docMk/>
            <pc:sldMk cId="3330271390" sldId="269"/>
            <ac:picMk id="19" creationId="{F21D9D72-B9EF-23CC-2665-CA381A3BD472}"/>
          </ac:picMkLst>
        </pc:picChg>
        <pc:picChg chg="add del mod">
          <ac:chgData name="Monica Cara" userId="b352ffb059c59c28" providerId="LiveId" clId="{0181EADD-0C2D-4868-A70C-4DE83F4671F2}" dt="2026-05-28T04:52:18.948" v="601" actId="1076"/>
          <ac:picMkLst>
            <pc:docMk/>
            <pc:sldMk cId="3330271390" sldId="269"/>
            <ac:picMk id="23" creationId="{3D76A43B-4AF7-C1D7-EFEB-D23077405890}"/>
          </ac:picMkLst>
        </pc:picChg>
        <pc:picChg chg="add mod">
          <ac:chgData name="Monica Cara" userId="b352ffb059c59c28" providerId="LiveId" clId="{0181EADD-0C2D-4868-A70C-4DE83F4671F2}" dt="2026-05-28T04:52:16.310" v="600" actId="1076"/>
          <ac:picMkLst>
            <pc:docMk/>
            <pc:sldMk cId="3330271390" sldId="269"/>
            <ac:picMk id="25" creationId="{020A4D5D-403D-DE06-C4B1-BE82203AC0D2}"/>
          </ac:picMkLst>
        </pc:picChg>
        <pc:picChg chg="add del mod">
          <ac:chgData name="Monica Cara" userId="b352ffb059c59c28" providerId="LiveId" clId="{0181EADD-0C2D-4868-A70C-4DE83F4671F2}" dt="2026-05-28T04:51:49.262" v="595" actId="22"/>
          <ac:picMkLst>
            <pc:docMk/>
            <pc:sldMk cId="3330271390" sldId="269"/>
            <ac:picMk id="27" creationId="{A9CAB79B-7008-0EC2-1763-535E9C183A5F}"/>
          </ac:picMkLst>
        </pc:picChg>
      </pc:sldChg>
      <pc:sldChg chg="delSp modSp del mod">
        <pc:chgData name="Monica Cara" userId="b352ffb059c59c28" providerId="LiveId" clId="{0181EADD-0C2D-4868-A70C-4DE83F4671F2}" dt="2026-05-28T03:51:38.433" v="342" actId="47"/>
        <pc:sldMkLst>
          <pc:docMk/>
          <pc:sldMk cId="3505583886" sldId="284"/>
        </pc:sldMkLst>
        <pc:spChg chg="mod">
          <ac:chgData name="Monica Cara" userId="b352ffb059c59c28" providerId="LiveId" clId="{0181EADD-0C2D-4868-A70C-4DE83F4671F2}" dt="2026-05-28T03:27:51.579" v="17" actId="207"/>
          <ac:spMkLst>
            <pc:docMk/>
            <pc:sldMk cId="3505583886" sldId="284"/>
            <ac:spMk id="4" creationId="{3EF5BC6D-A9FA-8C80-8DCE-2C8FAAA02EF4}"/>
          </ac:spMkLst>
        </pc:spChg>
        <pc:spChg chg="mod">
          <ac:chgData name="Monica Cara" userId="b352ffb059c59c28" providerId="LiveId" clId="{0181EADD-0C2D-4868-A70C-4DE83F4671F2}" dt="2026-05-28T03:25:22.701" v="14" actId="1076"/>
          <ac:spMkLst>
            <pc:docMk/>
            <pc:sldMk cId="3505583886" sldId="284"/>
            <ac:spMk id="11" creationId="{373C702D-17C4-8FC1-3C88-572B3A353F1B}"/>
          </ac:spMkLst>
        </pc:spChg>
        <pc:spChg chg="mod">
          <ac:chgData name="Monica Cara" userId="b352ffb059c59c28" providerId="LiveId" clId="{0181EADD-0C2D-4868-A70C-4DE83F4671F2}" dt="2026-05-28T03:25:33.872" v="15" actId="207"/>
          <ac:spMkLst>
            <pc:docMk/>
            <pc:sldMk cId="3505583886" sldId="284"/>
            <ac:spMk id="12" creationId="{C871ABC2-3073-F4CB-B705-A36FA7AFA680}"/>
          </ac:spMkLst>
        </pc:spChg>
        <pc:picChg chg="del">
          <ac:chgData name="Monica Cara" userId="b352ffb059c59c28" providerId="LiveId" clId="{0181EADD-0C2D-4868-A70C-4DE83F4671F2}" dt="2026-05-28T03:23:32.022" v="4" actId="478"/>
          <ac:picMkLst>
            <pc:docMk/>
            <pc:sldMk cId="3505583886" sldId="284"/>
            <ac:picMk id="13" creationId="{EF1F3B89-14F6-4380-55E5-EF2A3402F344}"/>
          </ac:picMkLst>
        </pc:picChg>
      </pc:sldChg>
      <pc:sldChg chg="delSp del mod">
        <pc:chgData name="Monica Cara" userId="b352ffb059c59c28" providerId="LiveId" clId="{0181EADD-0C2D-4868-A70C-4DE83F4671F2}" dt="2026-05-28T03:34:15.136" v="220" actId="47"/>
        <pc:sldMkLst>
          <pc:docMk/>
          <pc:sldMk cId="1558065805" sldId="288"/>
        </pc:sldMkLst>
        <pc:picChg chg="del">
          <ac:chgData name="Monica Cara" userId="b352ffb059c59c28" providerId="LiveId" clId="{0181EADD-0C2D-4868-A70C-4DE83F4671F2}" dt="2026-05-28T03:23:17.065" v="1" actId="478"/>
          <ac:picMkLst>
            <pc:docMk/>
            <pc:sldMk cId="1558065805" sldId="288"/>
            <ac:picMk id="6" creationId="{277D0753-9077-71F9-5139-CDE3550F78C7}"/>
          </ac:picMkLst>
        </pc:picChg>
        <pc:picChg chg="del">
          <ac:chgData name="Monica Cara" userId="b352ffb059c59c28" providerId="LiveId" clId="{0181EADD-0C2D-4868-A70C-4DE83F4671F2}" dt="2026-05-28T03:23:17.913" v="2" actId="478"/>
          <ac:picMkLst>
            <pc:docMk/>
            <pc:sldMk cId="1558065805" sldId="288"/>
            <ac:picMk id="16" creationId="{404D3A07-F0DA-7058-3C06-A1E7DDACC4E7}"/>
          </ac:picMkLst>
        </pc:picChg>
      </pc:sldChg>
      <pc:sldChg chg="delSp del mod">
        <pc:chgData name="Monica Cara" userId="b352ffb059c59c28" providerId="LiveId" clId="{0181EADD-0C2D-4868-A70C-4DE83F4671F2}" dt="2026-05-28T03:34:16.733" v="221" actId="47"/>
        <pc:sldMkLst>
          <pc:docMk/>
          <pc:sldMk cId="3155550014" sldId="289"/>
        </pc:sldMkLst>
        <pc:picChg chg="del">
          <ac:chgData name="Monica Cara" userId="b352ffb059c59c28" providerId="LiveId" clId="{0181EADD-0C2D-4868-A70C-4DE83F4671F2}" dt="2026-05-28T03:23:14.525" v="0" actId="478"/>
          <ac:picMkLst>
            <pc:docMk/>
            <pc:sldMk cId="3155550014" sldId="289"/>
            <ac:picMk id="3" creationId="{88038AB1-8C68-B20E-EE77-6AEE612B563A}"/>
          </ac:picMkLst>
        </pc:picChg>
      </pc:sldChg>
      <pc:sldChg chg="addSp delSp modSp mod">
        <pc:chgData name="Monica Cara" userId="b352ffb059c59c28" providerId="LiveId" clId="{0181EADD-0C2D-4868-A70C-4DE83F4671F2}" dt="2026-05-28T03:49:38.242" v="318" actId="1076"/>
        <pc:sldMkLst>
          <pc:docMk/>
          <pc:sldMk cId="2395812707" sldId="290"/>
        </pc:sldMkLst>
        <pc:spChg chg="mod">
          <ac:chgData name="Monica Cara" userId="b352ffb059c59c28" providerId="LiveId" clId="{0181EADD-0C2D-4868-A70C-4DE83F4671F2}" dt="2026-05-28T03:39:06.250" v="249" actId="255"/>
          <ac:spMkLst>
            <pc:docMk/>
            <pc:sldMk cId="2395812707" sldId="290"/>
            <ac:spMk id="4" creationId="{2FDD0188-B52C-5941-2E81-FFBD3522E8FF}"/>
          </ac:spMkLst>
        </pc:spChg>
        <pc:spChg chg="del">
          <ac:chgData name="Monica Cara" userId="b352ffb059c59c28" providerId="LiveId" clId="{0181EADD-0C2D-4868-A70C-4DE83F4671F2}" dt="2026-05-28T03:29:13.467" v="37" actId="21"/>
          <ac:spMkLst>
            <pc:docMk/>
            <pc:sldMk cId="2395812707" sldId="290"/>
            <ac:spMk id="10" creationId="{DD53C80F-0F1E-6B13-4FF5-E9CAA2AF0E73}"/>
          </ac:spMkLst>
        </pc:spChg>
        <pc:spChg chg="add del">
          <ac:chgData name="Monica Cara" userId="b352ffb059c59c28" providerId="LiveId" clId="{0181EADD-0C2D-4868-A70C-4DE83F4671F2}" dt="2026-05-28T03:37:22.117" v="225" actId="22"/>
          <ac:spMkLst>
            <pc:docMk/>
            <pc:sldMk cId="2395812707" sldId="290"/>
            <ac:spMk id="11" creationId="{BD16756C-C4C3-B0EC-066E-0A3A76E8A8B7}"/>
          </ac:spMkLst>
        </pc:spChg>
        <pc:spChg chg="del mod">
          <ac:chgData name="Monica Cara" userId="b352ffb059c59c28" providerId="LiveId" clId="{0181EADD-0C2D-4868-A70C-4DE83F4671F2}" dt="2026-05-28T03:37:12.510" v="222" actId="21"/>
          <ac:spMkLst>
            <pc:docMk/>
            <pc:sldMk cId="2395812707" sldId="290"/>
            <ac:spMk id="12" creationId="{630E0D21-46DE-FEA4-0D9E-A43CF230C712}"/>
          </ac:spMkLst>
        </pc:spChg>
        <pc:picChg chg="del">
          <ac:chgData name="Monica Cara" userId="b352ffb059c59c28" providerId="LiveId" clId="{0181EADD-0C2D-4868-A70C-4DE83F4671F2}" dt="2026-05-28T03:28:01.524" v="18" actId="478"/>
          <ac:picMkLst>
            <pc:docMk/>
            <pc:sldMk cId="2395812707" sldId="290"/>
            <ac:picMk id="3" creationId="{85BCECD2-6F67-8140-2FC7-81C24A66303C}"/>
          </ac:picMkLst>
        </pc:picChg>
        <pc:picChg chg="add del mod ord">
          <ac:chgData name="Monica Cara" userId="b352ffb059c59c28" providerId="LiveId" clId="{0181EADD-0C2D-4868-A70C-4DE83F4671F2}" dt="2026-05-28T03:40:00.053" v="254" actId="478"/>
          <ac:picMkLst>
            <pc:docMk/>
            <pc:sldMk cId="2395812707" sldId="290"/>
            <ac:picMk id="5" creationId="{CBA5AE49-6481-9ADC-E91A-1D8E1545963D}"/>
          </ac:picMkLst>
        </pc:picChg>
        <pc:picChg chg="del">
          <ac:chgData name="Monica Cara" userId="b352ffb059c59c28" providerId="LiveId" clId="{0181EADD-0C2D-4868-A70C-4DE83F4671F2}" dt="2026-05-28T03:28:34.486" v="25" actId="478"/>
          <ac:picMkLst>
            <pc:docMk/>
            <pc:sldMk cId="2395812707" sldId="290"/>
            <ac:picMk id="13" creationId="{1387631C-5910-808C-6E45-8E5C1A90765B}"/>
          </ac:picMkLst>
        </pc:picChg>
        <pc:picChg chg="add mod">
          <ac:chgData name="Monica Cara" userId="b352ffb059c59c28" providerId="LiveId" clId="{0181EADD-0C2D-4868-A70C-4DE83F4671F2}" dt="2026-05-28T03:49:38.242" v="318" actId="1076"/>
          <ac:picMkLst>
            <pc:docMk/>
            <pc:sldMk cId="2395812707" sldId="290"/>
            <ac:picMk id="15" creationId="{48124FF1-7412-B26E-4A8B-7B21BB7191F3}"/>
          </ac:picMkLst>
        </pc:picChg>
        <pc:picChg chg="add mod">
          <ac:chgData name="Monica Cara" userId="b352ffb059c59c28" providerId="LiveId" clId="{0181EADD-0C2D-4868-A70C-4DE83F4671F2}" dt="2026-05-28T03:46:30.486" v="299" actId="1076"/>
          <ac:picMkLst>
            <pc:docMk/>
            <pc:sldMk cId="2395812707" sldId="290"/>
            <ac:picMk id="17" creationId="{B44B7B11-BD7E-F901-265E-AB023EDEB732}"/>
          </ac:picMkLst>
        </pc:picChg>
        <pc:picChg chg="add mod">
          <ac:chgData name="Monica Cara" userId="b352ffb059c59c28" providerId="LiveId" clId="{0181EADD-0C2D-4868-A70C-4DE83F4671F2}" dt="2026-05-28T03:49:35.451" v="317" actId="14100"/>
          <ac:picMkLst>
            <pc:docMk/>
            <pc:sldMk cId="2395812707" sldId="290"/>
            <ac:picMk id="18" creationId="{8F8274E8-E18D-6550-99FC-41C3615C37BF}"/>
          </ac:picMkLst>
        </pc:picChg>
      </pc:sldChg>
      <pc:sldChg chg="addSp delSp modSp add mod">
        <pc:chgData name="Monica Cara" userId="b352ffb059c59c28" providerId="LiveId" clId="{0181EADD-0C2D-4868-A70C-4DE83F4671F2}" dt="2026-05-28T04:33:19.290" v="492" actId="166"/>
        <pc:sldMkLst>
          <pc:docMk/>
          <pc:sldMk cId="3546044953" sldId="291"/>
        </pc:sldMkLst>
        <pc:spChg chg="add del">
          <ac:chgData name="Monica Cara" userId="b352ffb059c59c28" providerId="LiveId" clId="{0181EADD-0C2D-4868-A70C-4DE83F4671F2}" dt="2026-05-28T03:42:43.026" v="264" actId="22"/>
          <ac:spMkLst>
            <pc:docMk/>
            <pc:sldMk cId="3546044953" sldId="291"/>
            <ac:spMk id="3" creationId="{2C526FEB-A7F1-662F-AC20-ECCD222AA398}"/>
          </ac:spMkLst>
        </pc:spChg>
        <pc:spChg chg="mod">
          <ac:chgData name="Monica Cara" userId="b352ffb059c59c28" providerId="LiveId" clId="{0181EADD-0C2D-4868-A70C-4DE83F4671F2}" dt="2026-05-28T03:46:00.731" v="296" actId="207"/>
          <ac:spMkLst>
            <pc:docMk/>
            <pc:sldMk cId="3546044953" sldId="291"/>
            <ac:spMk id="4" creationId="{EF1885DB-11A5-5315-2770-2A4E2C8C8A70}"/>
          </ac:spMkLst>
        </pc:spChg>
        <pc:spChg chg="mod">
          <ac:chgData name="Monica Cara" userId="b352ffb059c59c28" providerId="LiveId" clId="{0181EADD-0C2D-4868-A70C-4DE83F4671F2}" dt="2026-05-28T03:44:43.708" v="280" actId="1076"/>
          <ac:spMkLst>
            <pc:docMk/>
            <pc:sldMk cId="3546044953" sldId="291"/>
            <ac:spMk id="7" creationId="{09392AA2-4AB2-4258-3E1B-2427D000F929}"/>
          </ac:spMkLst>
        </pc:spChg>
        <pc:spChg chg="add del">
          <ac:chgData name="Monica Cara" userId="b352ffb059c59c28" providerId="LiveId" clId="{0181EADD-0C2D-4868-A70C-4DE83F4671F2}" dt="2026-05-28T03:52:25.715" v="346" actId="22"/>
          <ac:spMkLst>
            <pc:docMk/>
            <pc:sldMk cId="3546044953" sldId="291"/>
            <ac:spMk id="16" creationId="{B7B55BB1-6A5E-C8D9-966F-EA56DAAAEFC5}"/>
          </ac:spMkLst>
        </pc:spChg>
        <pc:picChg chg="add del mod">
          <ac:chgData name="Monica Cara" userId="b352ffb059c59c28" providerId="LiveId" clId="{0181EADD-0C2D-4868-A70C-4DE83F4671F2}" dt="2026-05-28T03:48:01.273" v="303" actId="478"/>
          <ac:picMkLst>
            <pc:docMk/>
            <pc:sldMk cId="3546044953" sldId="291"/>
            <ac:picMk id="6" creationId="{7BC3F965-1041-4509-8ECF-DDC23F081730}"/>
          </ac:picMkLst>
        </pc:picChg>
        <pc:picChg chg="del">
          <ac:chgData name="Monica Cara" userId="b352ffb059c59c28" providerId="LiveId" clId="{0181EADD-0C2D-4868-A70C-4DE83F4671F2}" dt="2026-05-28T03:45:25.294" v="290" actId="21"/>
          <ac:picMkLst>
            <pc:docMk/>
            <pc:sldMk cId="3546044953" sldId="291"/>
            <ac:picMk id="8" creationId="{5A23D8F9-458C-B03C-63C0-A144892A01FC}"/>
          </ac:picMkLst>
        </pc:picChg>
        <pc:picChg chg="del mod">
          <ac:chgData name="Monica Cara" userId="b352ffb059c59c28" providerId="LiveId" clId="{0181EADD-0C2D-4868-A70C-4DE83F4671F2}" dt="2026-05-28T03:45:09.026" v="285" actId="21"/>
          <ac:picMkLst>
            <pc:docMk/>
            <pc:sldMk cId="3546044953" sldId="291"/>
            <ac:picMk id="9" creationId="{62D93643-0C85-5092-4BAA-D501AE8F7BAE}"/>
          </ac:picMkLst>
        </pc:picChg>
        <pc:picChg chg="add mod">
          <ac:chgData name="Monica Cara" userId="b352ffb059c59c28" providerId="LiveId" clId="{0181EADD-0C2D-4868-A70C-4DE83F4671F2}" dt="2026-05-28T03:45:38.557" v="293" actId="1076"/>
          <ac:picMkLst>
            <pc:docMk/>
            <pc:sldMk cId="3546044953" sldId="291"/>
            <ac:picMk id="10" creationId="{62D93643-0C85-5092-4BAA-D501AE8F7BAE}"/>
          </ac:picMkLst>
        </pc:picChg>
        <pc:picChg chg="add mod">
          <ac:chgData name="Monica Cara" userId="b352ffb059c59c28" providerId="LiveId" clId="{0181EADD-0C2D-4868-A70C-4DE83F4671F2}" dt="2026-05-28T03:45:42.982" v="295" actId="14100"/>
          <ac:picMkLst>
            <pc:docMk/>
            <pc:sldMk cId="3546044953" sldId="291"/>
            <ac:picMk id="11" creationId="{5A23D8F9-458C-B03C-63C0-A144892A01FC}"/>
          </ac:picMkLst>
        </pc:picChg>
        <pc:picChg chg="add del mod">
          <ac:chgData name="Monica Cara" userId="b352ffb059c59c28" providerId="LiveId" clId="{0181EADD-0C2D-4868-A70C-4DE83F4671F2}" dt="2026-05-28T03:52:22.697" v="343" actId="478"/>
          <ac:picMkLst>
            <pc:docMk/>
            <pc:sldMk cId="3546044953" sldId="291"/>
            <ac:picMk id="13" creationId="{49C0FBA6-D889-3567-ADEA-04D78812014A}"/>
          </ac:picMkLst>
        </pc:picChg>
        <pc:picChg chg="del">
          <ac:chgData name="Monica Cara" userId="b352ffb059c59c28" providerId="LiveId" clId="{0181EADD-0C2D-4868-A70C-4DE83F4671F2}" dt="2026-05-28T03:42:39.699" v="261" actId="478"/>
          <ac:picMkLst>
            <pc:docMk/>
            <pc:sldMk cId="3546044953" sldId="291"/>
            <ac:picMk id="15" creationId="{BFEED3F5-13BE-486E-BAAE-4AAA2CB657A9}"/>
          </ac:picMkLst>
        </pc:picChg>
        <pc:picChg chg="mod ord">
          <ac:chgData name="Monica Cara" userId="b352ffb059c59c28" providerId="LiveId" clId="{0181EADD-0C2D-4868-A70C-4DE83F4671F2}" dt="2026-05-28T04:33:01.332" v="491" actId="1076"/>
          <ac:picMkLst>
            <pc:docMk/>
            <pc:sldMk cId="3546044953" sldId="291"/>
            <ac:picMk id="17" creationId="{7C4883FD-4E4B-591C-1809-02C89B3B4540}"/>
          </ac:picMkLst>
        </pc:picChg>
        <pc:picChg chg="add mod">
          <ac:chgData name="Monica Cara" userId="b352ffb059c59c28" providerId="LiveId" clId="{0181EADD-0C2D-4868-A70C-4DE83F4671F2}" dt="2026-05-28T04:24:49.346" v="468" actId="14100"/>
          <ac:picMkLst>
            <pc:docMk/>
            <pc:sldMk cId="3546044953" sldId="291"/>
            <ac:picMk id="19" creationId="{4B7F04FC-5305-7B8C-2D33-A468B412A74E}"/>
          </ac:picMkLst>
        </pc:picChg>
        <pc:picChg chg="add mod ord">
          <ac:chgData name="Monica Cara" userId="b352ffb059c59c28" providerId="LiveId" clId="{0181EADD-0C2D-4868-A70C-4DE83F4671F2}" dt="2026-05-28T04:33:19.290" v="492" actId="166"/>
          <ac:picMkLst>
            <pc:docMk/>
            <pc:sldMk cId="3546044953" sldId="291"/>
            <ac:picMk id="21" creationId="{AECCCEE7-D8B0-8B8E-87FA-7CBADCE13F05}"/>
          </ac:picMkLst>
        </pc:picChg>
      </pc:sldChg>
      <pc:sldChg chg="addSp delSp modSp add mod">
        <pc:chgData name="Monica Cara" userId="b352ffb059c59c28" providerId="LiveId" clId="{0181EADD-0C2D-4868-A70C-4DE83F4671F2}" dt="2026-05-28T04:23:57.053" v="458" actId="207"/>
        <pc:sldMkLst>
          <pc:docMk/>
          <pc:sldMk cId="3882439671" sldId="292"/>
        </pc:sldMkLst>
        <pc:spChg chg="add mod">
          <ac:chgData name="Monica Cara" userId="b352ffb059c59c28" providerId="LiveId" clId="{0181EADD-0C2D-4868-A70C-4DE83F4671F2}" dt="2026-05-28T04:09:26.207" v="415" actId="14100"/>
          <ac:spMkLst>
            <pc:docMk/>
            <pc:sldMk cId="3882439671" sldId="292"/>
            <ac:spMk id="3" creationId="{B898D939-4EA2-BA21-217B-2844DDC6660D}"/>
          </ac:spMkLst>
        </pc:spChg>
        <pc:spChg chg="add mod">
          <ac:chgData name="Monica Cara" userId="b352ffb059c59c28" providerId="LiveId" clId="{0181EADD-0C2D-4868-A70C-4DE83F4671F2}" dt="2026-05-28T04:23:57.053" v="458" actId="207"/>
          <ac:spMkLst>
            <pc:docMk/>
            <pc:sldMk cId="3882439671" sldId="292"/>
            <ac:spMk id="5" creationId="{777B24B9-EAF9-679B-B606-1564DA2E1EE3}"/>
          </ac:spMkLst>
        </pc:spChg>
        <pc:spChg chg="mod">
          <ac:chgData name="Monica Cara" userId="b352ffb059c59c28" providerId="LiveId" clId="{0181EADD-0C2D-4868-A70C-4DE83F4671F2}" dt="2026-05-28T04:10:46.494" v="423" actId="114"/>
          <ac:spMkLst>
            <pc:docMk/>
            <pc:sldMk cId="3882439671" sldId="292"/>
            <ac:spMk id="7" creationId="{C23F6F46-0C09-E802-26E5-0856637823BF}"/>
          </ac:spMkLst>
        </pc:spChg>
        <pc:picChg chg="add mod">
          <ac:chgData name="Monica Cara" userId="b352ffb059c59c28" providerId="LiveId" clId="{0181EADD-0C2D-4868-A70C-4DE83F4671F2}" dt="2026-05-28T04:09:28.546" v="416" actId="14100"/>
          <ac:picMkLst>
            <pc:docMk/>
            <pc:sldMk cId="3882439671" sldId="292"/>
            <ac:picMk id="2" creationId="{E5D2C7E3-C116-1EA4-2395-586F56605A27}"/>
          </ac:picMkLst>
        </pc:picChg>
        <pc:picChg chg="add del mod">
          <ac:chgData name="Monica Cara" userId="b352ffb059c59c28" providerId="LiveId" clId="{0181EADD-0C2D-4868-A70C-4DE83F4671F2}" dt="2026-05-28T04:08:59.002" v="408" actId="21"/>
          <ac:picMkLst>
            <pc:docMk/>
            <pc:sldMk cId="3882439671" sldId="292"/>
            <ac:picMk id="10" creationId="{EAD766D2-2D68-E7FD-185A-372BA5590154}"/>
          </ac:picMkLst>
        </pc:picChg>
        <pc:picChg chg="add mod">
          <ac:chgData name="Monica Cara" userId="b352ffb059c59c28" providerId="LiveId" clId="{0181EADD-0C2D-4868-A70C-4DE83F4671F2}" dt="2026-05-28T04:10:38.385" v="422" actId="14100"/>
          <ac:picMkLst>
            <pc:docMk/>
            <pc:sldMk cId="3882439671" sldId="292"/>
            <ac:picMk id="12" creationId="{0D1950CA-C19E-8652-F491-4ACCAFBEA5DC}"/>
          </ac:picMkLst>
        </pc:picChg>
        <pc:picChg chg="del">
          <ac:chgData name="Monica Cara" userId="b352ffb059c59c28" providerId="LiveId" clId="{0181EADD-0C2D-4868-A70C-4DE83F4671F2}" dt="2026-05-28T03:50:01.850" v="320" actId="478"/>
          <ac:picMkLst>
            <pc:docMk/>
            <pc:sldMk cId="3882439671" sldId="292"/>
            <ac:picMk id="15" creationId="{10B19890-D101-CF04-AA25-F565C3D7199E}"/>
          </ac:picMkLst>
        </pc:picChg>
        <pc:picChg chg="mod">
          <ac:chgData name="Monica Cara" userId="b352ffb059c59c28" providerId="LiveId" clId="{0181EADD-0C2D-4868-A70C-4DE83F4671F2}" dt="2026-05-28T04:09:58.987" v="418" actId="1076"/>
          <ac:picMkLst>
            <pc:docMk/>
            <pc:sldMk cId="3882439671" sldId="292"/>
            <ac:picMk id="17" creationId="{3A197E7C-D21A-63C2-C311-1ADB04A2E9C9}"/>
          </ac:picMkLst>
        </pc:picChg>
      </pc:sldChg>
      <pc:sldChg chg="addSp delSp modSp add mod">
        <pc:chgData name="Monica Cara" userId="b352ffb059c59c28" providerId="LiveId" clId="{0181EADD-0C2D-4868-A70C-4DE83F4671F2}" dt="2026-05-28T04:46:56.119" v="559" actId="21"/>
        <pc:sldMkLst>
          <pc:docMk/>
          <pc:sldMk cId="2277915108" sldId="293"/>
        </pc:sldMkLst>
        <pc:picChg chg="add del mod">
          <ac:chgData name="Monica Cara" userId="b352ffb059c59c28" providerId="LiveId" clId="{0181EADD-0C2D-4868-A70C-4DE83F4671F2}" dt="2026-05-28T04:46:56.119" v="559" actId="21"/>
          <ac:picMkLst>
            <pc:docMk/>
            <pc:sldMk cId="2277915108" sldId="293"/>
            <ac:picMk id="3" creationId="{9092F934-925E-307B-6CF7-C1A5B9B7F9FD}"/>
          </ac:picMkLst>
        </pc:picChg>
        <pc:picChg chg="add del mod">
          <ac:chgData name="Monica Cara" userId="b352ffb059c59c28" providerId="LiveId" clId="{0181EADD-0C2D-4868-A70C-4DE83F4671F2}" dt="2026-05-28T04:20:50.374" v="436" actId="478"/>
          <ac:picMkLst>
            <pc:docMk/>
            <pc:sldMk cId="2277915108" sldId="293"/>
            <ac:picMk id="6" creationId="{D3002D72-62CE-6579-7756-F0787D0B4862}"/>
          </ac:picMkLst>
        </pc:picChg>
        <pc:picChg chg="add del mod">
          <ac:chgData name="Monica Cara" userId="b352ffb059c59c28" providerId="LiveId" clId="{0181EADD-0C2D-4868-A70C-4DE83F4671F2}" dt="2026-05-28T04:22:59.878" v="454" actId="22"/>
          <ac:picMkLst>
            <pc:docMk/>
            <pc:sldMk cId="2277915108" sldId="293"/>
            <ac:picMk id="9" creationId="{082A913C-3BB6-37BA-7D5F-D211B1966DE3}"/>
          </ac:picMkLst>
        </pc:picChg>
        <pc:picChg chg="add mod ord">
          <ac:chgData name="Monica Cara" userId="b352ffb059c59c28" providerId="LiveId" clId="{0181EADD-0C2D-4868-A70C-4DE83F4671F2}" dt="2026-05-28T04:34:13.902" v="508" actId="166"/>
          <ac:picMkLst>
            <pc:docMk/>
            <pc:sldMk cId="2277915108" sldId="293"/>
            <ac:picMk id="13" creationId="{5A982593-57F1-5ED8-A4E6-37EA16E3FCDF}"/>
          </ac:picMkLst>
        </pc:picChg>
        <pc:picChg chg="mod">
          <ac:chgData name="Monica Cara" userId="b352ffb059c59c28" providerId="LiveId" clId="{0181EADD-0C2D-4868-A70C-4DE83F4671F2}" dt="2026-05-28T04:33:37.417" v="493" actId="1076"/>
          <ac:picMkLst>
            <pc:docMk/>
            <pc:sldMk cId="2277915108" sldId="293"/>
            <ac:picMk id="17" creationId="{898F1C42-FBFC-5588-86B6-5F9872893E73}"/>
          </ac:picMkLst>
        </pc:picChg>
        <pc:picChg chg="del">
          <ac:chgData name="Monica Cara" userId="b352ffb059c59c28" providerId="LiveId" clId="{0181EADD-0C2D-4868-A70C-4DE83F4671F2}" dt="2026-05-28T03:55:43.591" v="359" actId="478"/>
          <ac:picMkLst>
            <pc:docMk/>
            <pc:sldMk cId="2277915108" sldId="293"/>
            <ac:picMk id="19" creationId="{D7431240-BE49-C5EF-41EB-ACC0F972E753}"/>
          </ac:picMkLst>
        </pc:picChg>
      </pc:sldChg>
      <pc:sldChg chg="addSp delSp modSp add mod">
        <pc:chgData name="Monica Cara" userId="b352ffb059c59c28" providerId="LiveId" clId="{0181EADD-0C2D-4868-A70C-4DE83F4671F2}" dt="2026-05-28T04:06:10.319" v="398" actId="1076"/>
        <pc:sldMkLst>
          <pc:docMk/>
          <pc:sldMk cId="2832251395" sldId="294"/>
        </pc:sldMkLst>
        <pc:picChg chg="add mod">
          <ac:chgData name="Monica Cara" userId="b352ffb059c59c28" providerId="LiveId" clId="{0181EADD-0C2D-4868-A70C-4DE83F4671F2}" dt="2026-05-28T04:06:10.319" v="398" actId="1076"/>
          <ac:picMkLst>
            <pc:docMk/>
            <pc:sldMk cId="2832251395" sldId="294"/>
            <ac:picMk id="3" creationId="{C84B7476-1C30-3FE3-A072-3B263A4357B4}"/>
          </ac:picMkLst>
        </pc:picChg>
        <pc:picChg chg="del">
          <ac:chgData name="Monica Cara" userId="b352ffb059c59c28" providerId="LiveId" clId="{0181EADD-0C2D-4868-A70C-4DE83F4671F2}" dt="2026-05-28T04:05:19.297" v="380" actId="478"/>
          <ac:picMkLst>
            <pc:docMk/>
            <pc:sldMk cId="2832251395" sldId="294"/>
            <ac:picMk id="15" creationId="{4B37CF62-A46C-D6DA-F7C3-7283662F09CB}"/>
          </ac:picMkLst>
        </pc:picChg>
        <pc:picChg chg="mod">
          <ac:chgData name="Monica Cara" userId="b352ffb059c59c28" providerId="LiveId" clId="{0181EADD-0C2D-4868-A70C-4DE83F4671F2}" dt="2026-05-28T04:06:08.310" v="397" actId="1076"/>
          <ac:picMkLst>
            <pc:docMk/>
            <pc:sldMk cId="2832251395" sldId="294"/>
            <ac:picMk id="17" creationId="{978847A1-F23F-FC62-C199-869550845E94}"/>
          </ac:picMkLst>
        </pc:picChg>
      </pc:sldChg>
      <pc:sldChg chg="addSp delSp modSp add mod">
        <pc:chgData name="Monica Cara" userId="b352ffb059c59c28" providerId="LiveId" clId="{0181EADD-0C2D-4868-A70C-4DE83F4671F2}" dt="2026-05-28T04:47:51.922" v="570" actId="1076"/>
        <pc:sldMkLst>
          <pc:docMk/>
          <pc:sldMk cId="193021055" sldId="295"/>
        </pc:sldMkLst>
        <pc:picChg chg="add mod">
          <ac:chgData name="Monica Cara" userId="b352ffb059c59c28" providerId="LiveId" clId="{0181EADD-0C2D-4868-A70C-4DE83F4671F2}" dt="2026-05-28T04:47:32.196" v="568" actId="14100"/>
          <ac:picMkLst>
            <pc:docMk/>
            <pc:sldMk cId="193021055" sldId="295"/>
            <ac:picMk id="3" creationId="{591373AC-26B1-EF18-A948-EC2CD43E6999}"/>
          </ac:picMkLst>
        </pc:picChg>
        <pc:picChg chg="add mod">
          <ac:chgData name="Monica Cara" userId="b352ffb059c59c28" providerId="LiveId" clId="{0181EADD-0C2D-4868-A70C-4DE83F4671F2}" dt="2026-05-28T04:47:51.922" v="570" actId="1076"/>
          <ac:picMkLst>
            <pc:docMk/>
            <pc:sldMk cId="193021055" sldId="295"/>
            <ac:picMk id="5" creationId="{371B9A18-CDA3-5168-9AF0-A1F25C846D53}"/>
          </ac:picMkLst>
        </pc:picChg>
        <pc:picChg chg="del">
          <ac:chgData name="Monica Cara" userId="b352ffb059c59c28" providerId="LiveId" clId="{0181EADD-0C2D-4868-A70C-4DE83F4671F2}" dt="2026-05-28T04:47:03.282" v="561" actId="478"/>
          <ac:picMkLst>
            <pc:docMk/>
            <pc:sldMk cId="193021055" sldId="295"/>
            <ac:picMk id="15" creationId="{72C2A0A2-0AD4-BE2F-BAC1-E7A58BD2FBA6}"/>
          </ac:picMkLst>
        </pc:picChg>
      </pc:sldChg>
      <pc:sldChg chg="new del">
        <pc:chgData name="Monica Cara" userId="b352ffb059c59c28" providerId="LiveId" clId="{0181EADD-0C2D-4868-A70C-4DE83F4671F2}" dt="2026-05-28T04:39:31.686" v="519" actId="680"/>
        <pc:sldMkLst>
          <pc:docMk/>
          <pc:sldMk cId="868534697" sldId="295"/>
        </pc:sldMkLst>
      </pc:sldChg>
      <pc:sldChg chg="addSp delSp modSp add mod">
        <pc:chgData name="Monica Cara" userId="b352ffb059c59c28" providerId="LiveId" clId="{0181EADD-0C2D-4868-A70C-4DE83F4671F2}" dt="2026-05-28T04:53:01.580" v="610" actId="1076"/>
        <pc:sldMkLst>
          <pc:docMk/>
          <pc:sldMk cId="1159227205" sldId="296"/>
        </pc:sldMkLst>
        <pc:picChg chg="del">
          <ac:chgData name="Monica Cara" userId="b352ffb059c59c28" providerId="LiveId" clId="{0181EADD-0C2D-4868-A70C-4DE83F4671F2}" dt="2026-05-28T04:52:43.027" v="603" actId="478"/>
          <ac:picMkLst>
            <pc:docMk/>
            <pc:sldMk cId="1159227205" sldId="296"/>
            <ac:picMk id="3" creationId="{56535B90-4E7E-5DF4-D625-F182E5AB3F0B}"/>
          </ac:picMkLst>
        </pc:picChg>
        <pc:picChg chg="mod ord">
          <ac:chgData name="Monica Cara" userId="b352ffb059c59c28" providerId="LiveId" clId="{0181EADD-0C2D-4868-A70C-4DE83F4671F2}" dt="2026-05-28T04:53:01.580" v="610" actId="1076"/>
          <ac:picMkLst>
            <pc:docMk/>
            <pc:sldMk cId="1159227205" sldId="296"/>
            <ac:picMk id="5" creationId="{BB4C7DB2-557B-9861-9D31-55FA54AD13B0}"/>
          </ac:picMkLst>
        </pc:picChg>
        <pc:picChg chg="add mod">
          <ac:chgData name="Monica Cara" userId="b352ffb059c59c28" providerId="LiveId" clId="{0181EADD-0C2D-4868-A70C-4DE83F4671F2}" dt="2026-05-28T04:52:53.720" v="607" actId="14100"/>
          <ac:picMkLst>
            <pc:docMk/>
            <pc:sldMk cId="1159227205" sldId="296"/>
            <ac:picMk id="6" creationId="{46AD7457-81C2-CCD2-065E-4EE778B238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8AB2-648F-EF62-C28B-56213CCA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D0188-B52C-5941-2E81-FFBD3522E8FF}"/>
              </a:ext>
            </a:extLst>
          </p:cNvPr>
          <p:cNvSpPr txBox="1"/>
          <p:nvPr/>
        </p:nvSpPr>
        <p:spPr>
          <a:xfrm>
            <a:off x="0" y="0"/>
            <a:ext cx="99060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bg1"/>
                </a:solidFill>
              </a:rPr>
              <a:t>ZIUA MONDIALĂ FĂRĂ TUTUN  </a:t>
            </a:r>
          </a:p>
          <a:p>
            <a:pPr algn="ctr"/>
            <a:r>
              <a:rPr lang="ro-RO" sz="3200" b="1" dirty="0">
                <a:solidFill>
                  <a:schemeClr val="bg1"/>
                </a:solidFill>
              </a:rPr>
              <a:t>31 MAI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510F8-59C2-C4E0-80C5-591F0D93DFD8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480E04E-F489-2969-D7F4-36334288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3053E736-C5E2-0342-CFD9-D057F2C9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124FF1-7412-B26E-4A8B-7B21BB719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65" y="1083567"/>
            <a:ext cx="7628709" cy="5085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4B7B11-BD7E-F901-265E-AB023EDEB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322"/>
            <a:ext cx="1471749" cy="10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C3A67-739F-D036-FD51-AFEB2B7E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14A0B-0F21-54C0-4D65-511786992E07}"/>
              </a:ext>
            </a:extLst>
          </p:cNvPr>
          <p:cNvSpPr txBox="1"/>
          <p:nvPr/>
        </p:nvSpPr>
        <p:spPr>
          <a:xfrm>
            <a:off x="0" y="0"/>
            <a:ext cx="9906000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bg1"/>
                </a:solidFill>
              </a:rPr>
              <a:t>ZIUA MONDIALĂ FĂRĂ TUTUN  </a:t>
            </a:r>
          </a:p>
          <a:p>
            <a:pPr algn="ctr"/>
            <a:r>
              <a:rPr lang="ro-RO" sz="3200" b="1" dirty="0">
                <a:solidFill>
                  <a:schemeClr val="bg1"/>
                </a:solidFill>
              </a:rPr>
              <a:t>31 MAI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F6F46-0C09-E802-26E5-0856637823BF}"/>
              </a:ext>
            </a:extLst>
          </p:cNvPr>
          <p:cNvSpPr txBox="1"/>
          <p:nvPr/>
        </p:nvSpPr>
        <p:spPr>
          <a:xfrm>
            <a:off x="0" y="6214871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i="1" noProof="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i="1" noProof="0" dirty="0" err="1">
                <a:solidFill>
                  <a:schemeClr val="bg1"/>
                </a:solidFill>
              </a:rPr>
              <a:t>sănătăţii</a:t>
            </a:r>
            <a:r>
              <a:rPr lang="ro-RO" sz="1200" i="1" noProof="0" dirty="0">
                <a:solidFill>
                  <a:schemeClr val="bg1"/>
                </a:solidFill>
              </a:rPr>
              <a:t> şi </a:t>
            </a:r>
            <a:r>
              <a:rPr lang="ro-RO" sz="1200" i="1" noProof="0" dirty="0" err="1">
                <a:solidFill>
                  <a:schemeClr val="bg1"/>
                </a:solidFill>
              </a:rPr>
              <a:t>educaţie</a:t>
            </a:r>
            <a:r>
              <a:rPr lang="ro-RO" sz="1200" i="1" noProof="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i="1" noProof="0" dirty="0" err="1">
                <a:solidFill>
                  <a:schemeClr val="bg1"/>
                </a:solidFill>
              </a:rPr>
              <a:t>Sănătăţii</a:t>
            </a:r>
            <a:r>
              <a:rPr lang="ro-RO" sz="1200" i="1" noProof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i="1" noProof="0" dirty="0">
                <a:solidFill>
                  <a:schemeClr val="bg1"/>
                </a:solidFill>
              </a:rPr>
              <a:t>– pentru </a:t>
            </a:r>
            <a:r>
              <a:rPr lang="ro-RO" sz="1200" i="1" noProof="0" dirty="0" err="1">
                <a:solidFill>
                  <a:schemeClr val="bg1"/>
                </a:solidFill>
              </a:rPr>
              <a:t>distribuţie</a:t>
            </a:r>
            <a:r>
              <a:rPr lang="ro-RO" sz="1200" i="1" noProof="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21219B6-8147-6312-BA4B-2A94D4DE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BEA12E0-EB87-69FC-A03F-1E3FA9E7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197E7C-D21A-63C2-C311-1ADB04A2E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2" y="2453278"/>
            <a:ext cx="3720284" cy="2578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D2C7E3-C116-1EA4-2395-586F56605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537" y="1164975"/>
            <a:ext cx="1718405" cy="2577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98D939-4EA2-BA21-217B-2844DDC6660D}"/>
              </a:ext>
            </a:extLst>
          </p:cNvPr>
          <p:cNvSpPr txBox="1"/>
          <p:nvPr/>
        </p:nvSpPr>
        <p:spPr>
          <a:xfrm>
            <a:off x="5893548" y="2305299"/>
            <a:ext cx="4012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Pentru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rgbClr val="FF0000"/>
                </a:solidFill>
              </a:rPr>
              <a:t>Informez! Educ! Consiliez!</a:t>
            </a:r>
            <a:endParaRPr lang="ro-RO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B24B9-EAF9-679B-B606-1564DA2E1EE3}"/>
              </a:ext>
            </a:extLst>
          </p:cNvPr>
          <p:cNvSpPr txBox="1"/>
          <p:nvPr/>
        </p:nvSpPr>
        <p:spPr>
          <a:xfrm>
            <a:off x="5686697" y="1298309"/>
            <a:ext cx="421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2060"/>
                </a:solidFill>
              </a:rPr>
              <a:t>Sunt medic și aleg să mă implic activ!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1950CA-C19E-8652-F491-4ACCAFBEA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739" y="3310304"/>
            <a:ext cx="4508589" cy="30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7F5B-0624-4AF2-815E-866D3B096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A06C4-23B2-8117-E356-742ECDAAE286}"/>
              </a:ext>
            </a:extLst>
          </p:cNvPr>
          <p:cNvSpPr txBox="1"/>
          <p:nvPr/>
        </p:nvSpPr>
        <p:spPr>
          <a:xfrm>
            <a:off x="0" y="0"/>
            <a:ext cx="9906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2"/>
                </a:solidFill>
              </a:rPr>
              <a:t>ZIUA MONDIALĂ FĂRĂ TUTUN  </a:t>
            </a:r>
          </a:p>
          <a:p>
            <a:pPr algn="ctr"/>
            <a:r>
              <a:rPr lang="ro-RO" sz="3200" b="1" dirty="0">
                <a:solidFill>
                  <a:schemeClr val="tx2"/>
                </a:solidFill>
              </a:rPr>
              <a:t>31 MAI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098B3-E3E0-80C9-A1CA-763621556FA9}"/>
              </a:ext>
            </a:extLst>
          </p:cNvPr>
          <p:cNvSpPr txBox="1"/>
          <p:nvPr/>
        </p:nvSpPr>
        <p:spPr>
          <a:xfrm>
            <a:off x="0" y="6290012"/>
            <a:ext cx="9906000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1000" i="1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000" i="1" dirty="0" err="1">
                <a:solidFill>
                  <a:schemeClr val="bg1"/>
                </a:solidFill>
              </a:rPr>
              <a:t>sănătăţii</a:t>
            </a:r>
            <a:r>
              <a:rPr lang="ro-RO" sz="1000" i="1" dirty="0">
                <a:solidFill>
                  <a:schemeClr val="bg1"/>
                </a:solidFill>
              </a:rPr>
              <a:t> şi </a:t>
            </a:r>
            <a:r>
              <a:rPr lang="ro-RO" sz="1000" i="1" dirty="0" err="1">
                <a:solidFill>
                  <a:schemeClr val="bg1"/>
                </a:solidFill>
              </a:rPr>
              <a:t>educaţie</a:t>
            </a:r>
            <a:r>
              <a:rPr lang="ro-RO" sz="1000" i="1" dirty="0">
                <a:solidFill>
                  <a:schemeClr val="bg1"/>
                </a:solidFill>
              </a:rPr>
              <a:t> pentru sănătate al Ministerului </a:t>
            </a:r>
            <a:r>
              <a:rPr lang="ro-RO" sz="1000" i="1" dirty="0" err="1">
                <a:solidFill>
                  <a:schemeClr val="bg1"/>
                </a:solidFill>
              </a:rPr>
              <a:t>Sănătăţii</a:t>
            </a:r>
            <a:r>
              <a:rPr lang="ro-RO" sz="1000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000" i="1" dirty="0">
                <a:solidFill>
                  <a:schemeClr val="bg1"/>
                </a:solidFill>
              </a:rPr>
              <a:t>– pentru </a:t>
            </a:r>
            <a:r>
              <a:rPr lang="ro-RO" sz="1000" i="1" dirty="0" err="1">
                <a:solidFill>
                  <a:schemeClr val="bg1"/>
                </a:solidFill>
              </a:rPr>
              <a:t>distribuţie</a:t>
            </a:r>
            <a:r>
              <a:rPr lang="ro-RO" sz="1000" i="1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8F1C42-FBFC-5588-86B6-5F987289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8827"/>
            <a:ext cx="1974808" cy="1368782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8EED734-B7F3-99B0-9199-46491DEF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54" y="114737"/>
            <a:ext cx="1920751" cy="7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F1CC095-E7FA-AFD1-44EC-3E25A06A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" y="114737"/>
            <a:ext cx="2316861" cy="7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2F934-925E-307B-6CF7-C1A5B9B7F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998" y="1046400"/>
            <a:ext cx="7906812" cy="5271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82593-57F1-5ED8-A4E6-37EA16E3F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8" y="3354682"/>
            <a:ext cx="2182371" cy="14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5108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4034</TotalTime>
  <Words>113</Words>
  <Application>Microsoft Office PowerPoint</Application>
  <PresentationFormat>A4 Paper (210x297 mm)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INSP1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Cara</dc:creator>
  <cp:lastModifiedBy>Livia.Cioran</cp:lastModifiedBy>
  <cp:revision>302</cp:revision>
  <cp:lastPrinted>2024-11-04T04:41:17Z</cp:lastPrinted>
  <dcterms:created xsi:type="dcterms:W3CDTF">2023-11-13T05:04:26Z</dcterms:created>
  <dcterms:modified xsi:type="dcterms:W3CDTF">2026-05-28T11:09:13Z</dcterms:modified>
</cp:coreProperties>
</file>