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8288000" cy="10287000"/>
  <p:notesSz cx="6858000" cy="9144000"/>
  <p:embeddedFontLst>
    <p:embeddedFont>
      <p:font typeface="Canva Sans" panose="020B0604020202020204" charset="0"/>
      <p:regular r:id="rId3"/>
    </p:embeddedFont>
    <p:embeddedFont>
      <p:font typeface="Canva Sans Bold" panose="020B0604020202020204" charset="0"/>
      <p:regular r:id="rId4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36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97C468-F914-DA35-E33E-3166871DCDE0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61008C6-945D-F19B-9868-E50767A2F4A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BEE071-565D-2A14-3EBA-592C731B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7334436"/>
            <a:ext cx="5639992" cy="8531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4944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521C8D1-B3A0-050D-023E-69E561F48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8512846"/>
            <a:ext cx="5950668" cy="8297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98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2E7166F-55DA-ED5C-8B32-DAD145B80E09}"/>
              </a:ext>
            </a:extLst>
          </p:cNvPr>
          <p:cNvGrpSpPr/>
          <p:nvPr/>
        </p:nvGrpSpPr>
        <p:grpSpPr>
          <a:xfrm>
            <a:off x="828900" y="870993"/>
            <a:ext cx="2806380" cy="1151242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70145A6-60B4-A287-7093-C525CE61929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30A679B-781F-7C66-916C-200F2C662A0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D4F8EA-EDCD-3DB1-F6C4-EE50675B6E9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E07E3BA-8A4C-6505-364F-FE3F4319EC9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750D28B-45D7-CA0A-52B4-A18C373D37D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BF34B1-DCFE-6449-F473-60FB6A19275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624E460-C735-EF53-3C20-A99511845E7E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6C717C2-D38A-2452-E4B0-13CE0C33F1D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F04665E-6C1D-CB98-1F1D-77DCF624995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E577AAC-726D-E565-DD20-435519721A0E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57C94F6-FB8E-1220-9472-FD8FC29D097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08DD436-39D7-4B84-532D-61835315456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B413E6C-3EB9-B929-BB27-62E6B60287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33DBE2A-3752-FA77-CAB1-5EDBF6BA4F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A943F7C-D578-FE60-7135-303C53BE438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C6B6735-FAD2-E6BB-D018-9A295416F2B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DEB44B4-3756-F7EB-CB66-27E96BCB06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650A56-4BF7-DCFA-6E29-6F89D5ACE6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A4B204-EA01-02C0-7E9E-7E37102600FE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1721575-E8BB-87CD-D537-85A74AD2AE3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5AFB00-2BCB-5207-CE73-FB0720D1303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4317F4B-B1E9-4B3A-53B9-AA164A52A5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F43677C-A636-A2CA-E7EB-CE48B87CB966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2EB38CC-E85E-DAD9-498E-8877C562426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AD76FB7-1B81-588E-1DFD-4BAC6A2F2CF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EDCFB4E-BC9F-4B52-2794-CBC9F6DF00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A168D63-26C4-A676-A092-DAC819EB915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6739AA7-D064-ABF4-7A39-C9348116503C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E1559EA-7C76-E0AA-67C3-7172C88071B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6C155EE-CA1F-54FE-512F-7C3942D9A8E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5BED545-56AA-8E93-C5B5-1CDFDBFBDE8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E822DE0-AEA2-9A01-DC3B-52E721375EE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491F5CD-CB59-FEF8-56BC-DFAE59C406DF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95DB9A6-F02C-FB57-EFDF-8936B1E497B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1FF473D-A5C5-53FC-297B-0D6F6475A21F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5E455A4-5A1B-AB08-0A9F-02CAE03C61EB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B97AC33C-4118-DF2A-3C8E-86BE5C01AD8E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5043F9A-1591-B5F7-8AB7-1EB7CC47A49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B9CC413-BC9A-F3D9-8F0D-61D5BE23016C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BCE73B2B-F3A4-D699-849C-17F4DE8798E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7C49A4F5-ADFC-3EAB-F953-7925D86735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584371B-F143-7F77-6E43-3FA4380EB394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B8BFFC1-F6F7-E2DB-1C7B-58D4A3755A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260E3C64-E321-667B-4F05-C27DC0144505}"/>
              </a:ext>
            </a:extLst>
          </p:cNvPr>
          <p:cNvGrpSpPr>
            <a:grpSpLocks noChangeAspect="1"/>
          </p:cNvGrpSpPr>
          <p:nvPr/>
        </p:nvGrpSpPr>
        <p:grpSpPr>
          <a:xfrm>
            <a:off x="14428800" y="1043573"/>
            <a:ext cx="2835000" cy="757746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1D5C5D4-30BB-9E82-38D8-05D6B9210D1F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FB0F91F-23FF-3D28-D297-411BEE46DB9B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CEAD95B-0060-5F94-CB2E-E2DD686D0426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E69104D-D30F-B347-F1F5-54575B0D4CD1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7213CE-83DF-746C-DB75-F8FABA1D25AB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A3A8AA-5A8D-B7BE-6647-E94E0B7FBA79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433ACA-68EB-5607-C228-1ABD65B66716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920A593-AD59-CAC1-9530-CD82DE8A2CC8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A64704-1EA9-96CE-6904-8FC885DB3EE5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9A3EF2F-20D1-38A6-AE18-34F6B9816ED2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DCC1032-A090-90BC-4668-14CA73CFCA29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F7B728-3640-1836-79D4-793220FE20D0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15964A2-F554-3EFE-937D-AFD158A235BE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BBE43E-1F09-7AC0-E4C0-9CC4838E30C6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B94A78F-BDB4-3781-1AA7-4A98F5ACA41B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A58090-675A-6E1D-AFCE-CDF178F2A260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D6644A-82BB-77AB-7925-AC35FEB8B50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8869B9-8D39-8E97-9817-D5F2FCDEFF1B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32DAE2-6F97-8C5C-2E39-89F25589678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1814B70-8FB4-F52E-2D88-495932237D8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54AEB67-16A5-38A6-9957-AE0B7D3583E3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304E59D-F250-A68E-A52C-A9B3ACEAA48D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6FB2BA2-E536-39B4-E4A8-7B8889D9F158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A871416-506E-0178-91DE-9D400EBF1F62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4A8208F-870F-1234-36F6-33DFE09A6566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05D85E6-5348-8CF5-7DBF-B404B9DBD7E3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2E6AD89-ECA4-A0D3-8626-1155A9654BAE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75A56A-C9A9-1977-2DE6-82B205087687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998566F-8DD9-5369-7B90-9577386952CA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E24DACB-6274-F1EE-1830-0971EEE4F5E6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CD19C41-DABB-AB84-ACC4-CE42DBE0947D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6A475D-40BE-1FA5-919D-EA4BC783383E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89DDC57-9B11-E13D-B4E2-83CABB998403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1587B5E-7C17-3513-8828-84FA4CE53D81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580F55B-2452-BB46-2C48-5836B9E44520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5800FCF-72EF-0A3F-FA48-1C599A53F011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1E78C54-8F82-5738-59E7-930565512A79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C54DC9-244F-3EEC-ABDB-8EB658FF3834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4B7E32A-AA26-3EDF-4616-767107E33752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2DFD27A-7F19-88A1-B904-6E07BE878668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3D10D0-1F1C-BD0C-A9A0-52780D68477D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E9883ED-39A8-6D3C-E88F-E7A105612AE7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1EB92C8-D8DD-DBFE-00E4-C87D0E682058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8ED671B-BDA4-F9B2-EA96-BBCA3FCACD97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77FA7D6-D19C-8955-7309-7CF6A6D8BD6D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B1715B2-D2E0-7E8D-D728-F8B26E3E599C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2DF5A26-9929-8633-F1C3-C495792B6CF0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047F562-2147-4A61-007E-BA15BB5529FF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BFDAB1A-D1EC-A177-C193-7075E07D539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32EDDFF-A717-D62C-ED6A-B718ED38C21D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C1E2778-00A8-00A9-3C0B-3CF04739D654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FBA35C3-7966-4725-69E1-640028FEE1DB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76BC1B8-569F-CCF3-9602-4BE18277573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23ECD24-8716-0C1F-21CB-BE6E4E858854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1D6A0E7-224B-C405-6C27-D76E9C1D983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90F3A9B-F82B-2159-98D2-7385E81471BD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D493E01-A5A8-51D3-D1B2-FFF455A9044F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13D634F-EE33-603D-F193-EE8B61B77FDB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BC591B3-AF65-2FAC-B831-21F4DDCE6CAE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5452D13-E8E8-2232-297A-D465F988C524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2D9384E6-EB7A-599D-48AB-5523D39655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53966" y="6781503"/>
            <a:ext cx="3089672" cy="3085742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BE9EE92-C54D-374F-26B4-903678F4873C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C8CC0C15-37BD-DB35-0E5E-BEC61A86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</p:spTree>
    <p:extLst>
      <p:ext uri="{BB962C8B-B14F-4D97-AF65-F5344CB8AC3E}">
        <p14:creationId xmlns:p14="http://schemas.microsoft.com/office/powerpoint/2010/main" val="287867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467A8-4F2F-CCE6-72CB-DC02371B00F1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6FACFA9-6617-2704-CBE9-3DBBD68D74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8C49841-DFCF-B1E1-23D6-B5087EDE458E}"/>
              </a:ext>
            </a:extLst>
          </p:cNvPr>
          <p:cNvGrpSpPr/>
          <p:nvPr/>
        </p:nvGrpSpPr>
        <p:grpSpPr>
          <a:xfrm>
            <a:off x="828901" y="870993"/>
            <a:ext cx="2806382" cy="1151242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75F0E8A-ABF4-B64C-0DB4-64A9B244A0F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6E667F9-1EDD-DD64-60B2-DDA2BF5F3AB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DE8801F-044E-4B76-3074-59B607C7F4C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3BE3D07-B3AF-0864-B40E-2E3B3517B88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7EDC0F3-4763-DD5E-721B-C0ECBA5AAFA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55B4DA4-874A-1F52-0F69-93A27E5B23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A07B3F9-BE01-65EC-9347-FC2C68767C9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DC0B7BC-F5D2-DE7C-901A-A4469C473BF1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FD3E7D7-7D9C-27DA-1A33-DBC3CC7280E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6A0A8AB-7357-4F4C-66F2-66D5B6280FA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241878D-998B-123B-A60E-09ABC45280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9D3DF60-48E3-FA32-D302-FD41173225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08C137A-A59D-D100-E269-A4CFD6BD0D10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4B63AA-2BDB-7243-5682-83267CB7816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DBAE28C-CA27-193A-CF04-43B488727DD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1BE392D-D431-9D91-CE9B-9B7E5C9084C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8B82A55-A41F-1DCB-3503-E1108CB51C0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ED15AE-C98B-85F7-A40C-FA70374CFE3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1C95CD0-E230-9D06-7D48-5F481E14939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223E2C1-DE0A-6394-B4B2-A67E2CC49D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6F3DF8-24D4-154E-C7A8-5C5B4C32AAE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6E76D93-2D53-65C6-3BA8-283E9131BD9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DC6215E-7E0E-1D4E-F2E2-725FB8560F7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EF266D9-B144-3C8D-85A2-8F2D93CEC8AE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7BDADA5-CD69-4706-5171-D3908ECE9AC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00743E8-DCEC-F8DF-D496-95E152E27F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6A3770-72A7-B42F-C8AC-F3DB8F93D71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AF64548-E42F-6050-CEE3-10E88E09337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1B5003-629D-256C-158A-4F80F61D88A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8353B19-217A-0AFE-DDB4-EC9C6EDEB59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F30FBD-C127-5C59-8535-918560D5461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DB85FD0-B4B9-92DC-9F0E-3E1154C4C88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F952544-B21F-CD70-5C5A-92EAA011042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490B98E-D7DB-A0F1-BC9A-14D2FAC5539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E47EE3-99DE-2664-F72A-51F72FEB538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C7FA07-0189-C3F9-F7F3-582712D29E80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210271AB-65CB-B6B6-4DAD-33D91F2B0807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FB60E29-CB47-1945-4EC2-670C5C6BAA51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366964-6DC1-D508-81E1-368FB7D6621E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052B656-4073-6132-3E14-C035614B145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308EF2B0-C79D-DFF8-23CD-34E80B40E97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B88636D-7DA4-CFFA-E8B4-A37BEF852E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6D16CF8-A3C3-B79A-C855-37A36747540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94D1A5A3-C878-CA26-D936-24CEF06DD90A}"/>
              </a:ext>
            </a:extLst>
          </p:cNvPr>
          <p:cNvGrpSpPr>
            <a:grpSpLocks noChangeAspect="1"/>
          </p:cNvGrpSpPr>
          <p:nvPr/>
        </p:nvGrpSpPr>
        <p:grpSpPr>
          <a:xfrm>
            <a:off x="14428800" y="1043572"/>
            <a:ext cx="2330100" cy="75618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865B87F-D8B9-90A7-3253-A05AB9388436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3C5944E-AA2A-1580-E9A1-7CF503D94CD0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E2D107D-E9EC-2E8D-67E0-9A4BED580903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B30660-5708-4B30-59F1-F1731B9FA1D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B0B6A09-580A-E3E0-0E0F-5469A2FFA781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3D8CD2A-2931-1AB1-909C-886DB2692306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706392-0484-34DA-7426-311BF5C0513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ADD0580-585D-4E31-F4F7-1CDDB8E5B871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37B1066-94FB-7755-085A-8182A726D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C9ABAC2-75FB-854B-AA08-8AFA4E0BE507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0ED1A1-4C75-D341-928E-71DB744D65DB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1CF3BBB-003C-A3AB-C25A-3D2982722026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CB5F1CB-DAD8-EAC9-9789-70949E37B3DF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1B6C894-6A4F-A88B-EB88-5FFD35621F8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3F21896-DD2A-5C67-523F-D42FC005C7CC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2561B91-F614-D821-F62C-A98B1130042B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2A5308C-45CC-547E-6F7C-8534741A92C9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F53737A-B49D-E85F-2A87-727C20AA6B3F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4EA691-98E0-83A2-6C25-D2EBCFC7563E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24CA3A1-D77F-04A6-C14D-1BE69F0B2841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542B08-7EC5-C726-9A59-9EDCAC96933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39D9E3D-1214-DAF4-C507-E755F67930D2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124A75-59B7-6187-FBBB-FAB32D35D184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C9CF043-4A28-15A0-D0F2-48A143FF5D1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1798F55-875F-0DFC-E341-F6EC91CE9793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6FE332-6BFF-1E8A-20FC-64A1B28775FC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111D2CD-256F-7368-2E9B-2B6086D234A5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B0AC97D-7559-ECFF-CF02-7F1B0EB0D22A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120B6DF-26FC-2E71-89D9-BB04739B2999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91B6F15-A58C-900E-E8B5-03330EBA8141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EA2AC8C-C2CE-343B-936B-5835136197B3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9855B1E-3BBF-7106-60FD-6B338C85900A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5E526F3-9FF1-17B6-C505-EC0CEE5AEC80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BD90BB2-F051-E4A4-9E18-966EBDB5C2C9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392419-3CD3-F3D7-D9DB-5AA1610573F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307B327-5DA9-D44C-7224-520BB07BF816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D920176-88BD-38AA-A21E-CDCBB64CDAAC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C5EF86-CAF2-4572-2B22-8F9F0C4A2761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855A4B5-A868-317A-44EC-CEFC1CC10D3A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C51D47D-D114-9E08-6C99-81861F0FBC1C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5076345-FDA2-F651-1B13-A4772EBEC60F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00964CF-8421-4708-D204-7D05E3023E8C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A33B09A-DA99-C78D-F990-1A0194E36C62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2E1ED7A-8436-FD3F-1D74-3C01AC0AA4DE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8B1B3B7E-3709-3962-C738-B37972110A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02768" y="6789825"/>
            <a:ext cx="2726532" cy="2724254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1FCEA8C8-970F-C4AB-2477-C07C08498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2F3EAE50-6283-E0A1-D58D-8DE4E5CB5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3300" y="5878967"/>
            <a:ext cx="6694088" cy="2285866"/>
          </a:xfrm>
        </p:spPr>
        <p:txBody>
          <a:bodyPr anchor="b">
            <a:normAutofit/>
          </a:bodyPr>
          <a:lstStyle>
            <a:lvl1pPr algn="l">
              <a:defRPr sz="4944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3300" y="8512629"/>
            <a:ext cx="6694088" cy="7612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48">
                <a:solidFill>
                  <a:schemeClr val="tx2"/>
                </a:solidFill>
              </a:defRPr>
            </a:lvl1pPr>
            <a:lvl2pPr marL="684886" indent="0" algn="ctr">
              <a:buNone/>
              <a:defRPr sz="2996"/>
            </a:lvl2pPr>
            <a:lvl3pPr marL="1369772" indent="0" algn="ctr">
              <a:buNone/>
              <a:defRPr sz="2696"/>
            </a:lvl3pPr>
            <a:lvl4pPr marL="2054656" indent="0" algn="ctr">
              <a:buNone/>
              <a:defRPr sz="2396"/>
            </a:lvl4pPr>
            <a:lvl5pPr marL="2739542" indent="0" algn="ctr">
              <a:buNone/>
              <a:defRPr sz="2396"/>
            </a:lvl5pPr>
            <a:lvl6pPr marL="3424428" indent="0" algn="ctr">
              <a:buNone/>
              <a:defRPr sz="2396"/>
            </a:lvl6pPr>
            <a:lvl7pPr marL="4109314" indent="0" algn="ctr">
              <a:buNone/>
              <a:defRPr sz="2396"/>
            </a:lvl7pPr>
            <a:lvl8pPr marL="4794200" indent="0" algn="ctr">
              <a:buNone/>
              <a:defRPr sz="2396"/>
            </a:lvl8pPr>
            <a:lvl9pPr marL="5479084" indent="0" algn="ctr">
              <a:buNone/>
              <a:defRPr sz="23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56E6EFE4-FD89-C18B-8EC8-1202CB8C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57" y="9103834"/>
            <a:ext cx="3520678" cy="548180"/>
          </a:xfrm>
        </p:spPr>
        <p:txBody>
          <a:bodyPr/>
          <a:lstStyle>
            <a:lvl1pPr algn="l">
              <a:defRPr sz="1648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5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28018-44A9-A724-5908-D700D3506F10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954ACCA-0FF2-92B4-193B-9BBFC4B6BBC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4E3451A-0B5E-2776-52A3-0064C092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7334436"/>
            <a:ext cx="5639992" cy="8531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4944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FA09B13-BEEF-1168-F301-933ED76F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8512846"/>
            <a:ext cx="5950668" cy="8297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98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E2D09A-8590-BC3C-C600-54EFF6B4955F}"/>
              </a:ext>
            </a:extLst>
          </p:cNvPr>
          <p:cNvGrpSpPr/>
          <p:nvPr/>
        </p:nvGrpSpPr>
        <p:grpSpPr>
          <a:xfrm>
            <a:off x="828900" y="870993"/>
            <a:ext cx="2806380" cy="1151242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2B62C890-7AAE-9B16-3E3C-B606BD753C7B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352865E-6D0D-AE6C-0773-05402CB4BD9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4549D56-323D-FB09-3411-5B9D46B6842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5820D9-AFAA-D9CF-149C-2A64D71A258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1464F73-2CC9-9865-7E18-0AFDECAC0B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1021B04-887B-9E50-3C1A-BA64768834C7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A3FB3D-427E-EF81-C617-4A18DE2A7E8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02FA2AA-3F69-DD12-FC42-523797226BF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292160B-7DDB-3F09-35F5-235BAC19F540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5F00AC9-0968-BA75-EDE0-68C4973C6C0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FD7DFED-E576-A1E7-C3B4-13D375BAA8A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B7A0E83-B615-70A0-2C1A-09B29FF2C0D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56A1229-334F-A1F5-EFE6-5ECFB4EEE6C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86A60B2-940C-C557-7F77-AFB5E61EE6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8295FD9-A621-EB8E-0112-4B829CFE6EB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EA1D82E-A496-7562-0336-309AA09AC09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50AB573-944F-0CA6-DEE6-F9F4FE810DD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7DBDAFC-EFF7-325C-BE98-3C7FB5D555F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716DE07-C743-857A-E77B-77BF100D297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D8B5A1C-B4FB-C33A-5BF5-EADDF207FC9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4FDA5E7-9FD9-216C-5C30-BAEF5D4171B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B9D675F-3031-F15D-8E14-557FB02CFB4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D910DEF-2BFE-F89B-DAAF-2D3AD4C58B9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53813B6-9451-10F7-A887-84B81D5E66F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58C00A-998A-182C-D82A-3D1EE425995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EDED68-2FB1-CBBC-4A96-3354618B09F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100CE88-BB3D-9FC5-825C-F80FE061100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20E1AAC-28A2-2C83-CFFC-7297EDF5DB2D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9A98E0A-4D0D-83D0-DD70-265B7A8408F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18DC476-C138-CFBB-1197-94352DB9120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877987A-BE89-C600-7288-40A388CFE8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C28A3C-D410-8E08-DECC-1A54D634A20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96D1928-0239-BD4C-60D1-A6E7B1BE2E1D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D3E21B0-C667-4821-584A-CB6A7112C8C0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A3AB570-FDCA-C4BE-AE36-AC163D7E78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9B25099-7450-EA1C-24DD-91AC3107090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715BE6E-4BC9-6DB7-4242-D100B543E9C4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03E0BCF-B9E8-EA4A-A3BF-079F47E4D64B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698BA15-51D3-A345-194B-DAA72AB15779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052D3FCA-6846-AA56-2D04-1EADBB0137E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D1C5849C-7AAA-9687-9F01-B853FF40108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96C20350-BA53-F68A-E7F5-950DE1B2687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1F781A7-5B72-89E5-4DFA-08E5F140DBA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A0EE7930-68E6-7F47-0BE1-D7F53CE7C319}"/>
              </a:ext>
            </a:extLst>
          </p:cNvPr>
          <p:cNvGrpSpPr>
            <a:grpSpLocks noChangeAspect="1"/>
          </p:cNvGrpSpPr>
          <p:nvPr/>
        </p:nvGrpSpPr>
        <p:grpSpPr>
          <a:xfrm>
            <a:off x="14428800" y="1043572"/>
            <a:ext cx="2330100" cy="75618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7C0BE97-921F-9C59-D2F6-7E7ABB4A7922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3B9DA30-5D61-F663-B431-35137AEA18A6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94DA857-2058-BC74-4138-2B94450E10C4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7015AC8-D74C-8BDE-0347-972C6B365AD4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A266A53-9872-3A39-7FDA-EFAAD8E0E1C4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8006600-87FA-7505-6026-6035ECF00119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F01483-638E-3CE8-555A-F1A19339A18A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891EA5A-6D6B-E8E3-1664-98B586B6CFB2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E60DC3C-9CF2-DB74-824E-C220B839B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753BAF0-2F7F-ED58-DBE0-E7E5BDA531FF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5CA7E7A-2773-4C6C-E051-7FD7C9084479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3DD1283-0929-232B-697D-8D4DE2E424AC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8E9024C-2C97-DB7A-92DE-60EE5F951E33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917F68-7A5B-1B87-8960-DECDDE5C40FC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5EDDEF7-C33B-E89B-E578-836C7E2B03C4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CA3DBB5-1235-3920-37F8-CADBC36D8E80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6FED3A-2ED5-E15B-801E-5E38B8FD397E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EE36F81-44DF-7886-2837-80F1DAA13E67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B8DEA63-78AA-0A77-EB03-6944DF4BE8B0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8132770-0BD9-E0BE-F185-BFF22999A8BD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4CD55A6-293C-E775-7864-CAD3E854B33C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E68E57F-4348-5A14-3727-0BE2035BEC74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E502E63-7988-2FE6-D90D-5127CDAF2F66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EF2413-F386-D3EE-7E73-9CEB64228EC1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A3E423B-EDA0-69F9-F8D6-E58561336330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876C278-9F31-E15E-8858-BC7FFE8F6BEB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F0E7CA-398D-E7F0-6077-B540F0BC693D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E6CBB8A-2A61-F41A-FE6E-3FBB1F7584E1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6273249-55DE-1CF5-7D2A-6CF5820350B4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3085A1A-5B09-00E2-5625-24AC19825D7E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6241E24-2B73-1F19-7C5F-0CBAF49E35DF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0170CC6-FD1A-C7DE-4BA5-E20846188866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38FAB36-1516-DFB4-CADD-715DE6467C2E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316773-BA58-02C7-92C5-88441EB888B2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B2B2996-A87A-A713-717C-15DE56E86F4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35BC40F-817A-DB73-87F6-9BBA3318536F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DFC8F75-2B6B-BF99-01E8-3EE7E3341777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B87668-9781-21D6-AEC7-F2AB81AD390E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B083D1E-F337-EF8D-D80B-5C096A55DBA9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480734-66D6-E60F-7775-4BA1D94DF0A0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989D11C-518F-DC67-A8A1-BF48F7FC010B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0A3CB17-2D1B-E5B2-51B6-9195BE173056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20DE85C-E567-D7DB-AABD-6E544F2AA208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A77D8C8-3686-12D5-AAC5-F8D654C16131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6851E2CD-B396-A9A3-5481-E9A99318E1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02768" y="6789825"/>
            <a:ext cx="2726532" cy="2724254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FFC6ADE5-4C1E-E025-8639-B6C9FB7F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F4C2F444-B3EE-88F9-AAE1-A1873647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</p:spTree>
    <p:extLst>
      <p:ext uri="{BB962C8B-B14F-4D97-AF65-F5344CB8AC3E}">
        <p14:creationId xmlns:p14="http://schemas.microsoft.com/office/powerpoint/2010/main" val="299164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950BF2-043F-63E5-F134-502858F788AA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E79A5D0-84A4-6CE0-8727-886B1EF3369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C3F4B8A8-CAB9-FC1F-CAA3-5C323899B31B}"/>
              </a:ext>
            </a:extLst>
          </p:cNvPr>
          <p:cNvGrpSpPr/>
          <p:nvPr/>
        </p:nvGrpSpPr>
        <p:grpSpPr>
          <a:xfrm>
            <a:off x="828901" y="870993"/>
            <a:ext cx="2806382" cy="1151242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6FF9E36F-23BA-9640-629F-A8D09EAD1CA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2D2F32F-F3FB-ADA6-B7A6-8350F972403A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F33188F-E7E4-53FE-0765-FFB0C12512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421ADFC-8182-05B0-D184-561BE2EEBD54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9F1C784-A678-4EA9-285F-FC9E814616C0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116ACFE-1CB5-B754-0D07-3BEF76B0A9A4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D85C564-4CE0-8CE7-CD59-7E7A1103701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23EDC20-476E-5371-4E31-A402B9D8C986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2371202-40C6-13FF-9ABB-897988D81EA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0336309-0AC3-941B-39F1-354398178E2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9E0DF4-32FE-E1E6-0975-C394B08DC6D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D64EB9F-5DC8-825A-5F40-E18EFD9A5798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119C4CD-53DE-9773-6FE0-E9C9FFC6FBD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07CCFCE-656A-4FA6-816C-446CBEB9E6E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0EF2016-2F69-451A-DC29-276CCBB88D83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CE7FFB2-424B-6925-F616-53D581702A1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AB5344D-671F-70B0-3782-8A53B769F450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B5CB79-5224-9F2E-387B-9514AB3B83FD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A1163BB-6977-2B23-CC7B-161DB806E11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FEEB512-30DF-3FB9-050A-B866449FF71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509EA0E-3D14-1D46-411B-81AD1B50375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C77E15F-0366-B7EE-D306-C63B0AAE656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A77052E-DA82-0BD0-CA50-5DF64FC3E1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8762668-0450-5CCF-4A4B-BB824D5BF681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5A15C7C-8E38-DEC6-E06C-53D362FC94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F19670F-B5BC-ABF4-16BC-ED1344D4161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40CD1B2-9726-2729-43A4-7B3B5D4BC4B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CBF3A4B-61FE-E2E6-B3E4-6D9A685F7C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B470C0E-7FA3-742F-0FE6-8B688CE86BD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0ACCEA3-5D7A-6897-5607-6F75B85BE209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5C79B1E-A3CB-DDA0-1E71-5043EA37614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126187-E793-6AD7-A12D-E1BFBBB89B7B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3A1B740-9BBC-859F-2074-1424B6CD5466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8AD1B47-0989-3744-E75B-490097F9812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CFF3589-50C1-F6F1-F8F5-2AB28112EF6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83C8099-2AE8-4C4F-9993-7FA9BBD2329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250EACA-EA7A-AD84-2A69-1B8686087509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264C226-6359-991B-4BC1-0D7FF07F6BBA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9C88738-CA20-5074-1CF8-86BEB665DF1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3FC3D71-6945-6300-A12D-6F13CEDCD01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35D1372-8AF6-9DE8-21EB-1BB5DF62843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DEE053D5-2275-2CF4-FFFD-11522A3F364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3A4F179-C495-9324-81F3-13BD55D8B69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F5C0067-F7F8-7611-DEF5-FBF8ADE403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82528" y="6512763"/>
            <a:ext cx="2767012" cy="2763494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E276235D-56B9-9214-4BE4-E866779F2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5096B497-2E55-6065-67D4-9B3E0FFC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C9FDAF9F-5FB7-2229-DB18-94541FCFC2FB}"/>
              </a:ext>
            </a:extLst>
          </p:cNvPr>
          <p:cNvGrpSpPr>
            <a:grpSpLocks noChangeAspect="1"/>
          </p:cNvGrpSpPr>
          <p:nvPr/>
        </p:nvGrpSpPr>
        <p:grpSpPr>
          <a:xfrm>
            <a:off x="14428800" y="1043573"/>
            <a:ext cx="2799900" cy="756178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36EB34-8C21-E804-605C-9821C62EDFD1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E7BD701-1765-1243-DC00-C831CB868440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AE6422-4238-174B-31D8-EE8B8D23ABFB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C12935-230F-BB07-EC84-A5CAD273127A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A30AA62-0ADE-459F-1208-E9E0436CB98C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C3D01F-A86D-4876-2E78-B86473EC6049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02125E1-E805-94F6-B52F-28CAFCDBB2DD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44D98A0-D760-4F0F-0817-136025AFCAFE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78C389-7FB4-66BA-FD9C-19CA6208DDF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6E7FC63-D219-D32C-7970-2F0DB4F79E1D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8297F5-AAD2-D0B6-077C-44EDC77826D0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A602974-7175-EF67-D779-8BDF1C0519ED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D153160-2541-7A23-5DD5-187723AC3A7B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E40AA5-B146-3A14-6C50-CB3BA74E91C3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02543C-479A-6DED-628C-4390C2447B2C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A8AEB1F-D466-6C6C-FC0A-E0F3524E9FBB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32D5D46-9ACF-A22E-36F9-AF2834E1F435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0411C63-04F0-79E7-C7E9-4D42A6B64381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9BF5677-7EC4-D522-6B1F-34EC052AE70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414153A-2C3F-C41D-035B-3ECF1140C896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D52DBAA-E949-1E74-A2A7-CCADAD96CE94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1D9A5C2-E5F8-9958-22B5-AB6A68C69829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3CB0DD0-11C1-7CCE-8A22-CC747FE4E231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D9A53C3-456A-72FE-4FB2-65000A71813F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6864F05-1847-0FAD-D94A-4CCEDD8B3937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F4B5EDC-5AFC-A4D7-5369-817BBB1C1E96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A26700-3127-D270-BAAA-94F319862BF6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2A418E6-9DF9-D081-67E1-61C0EEEAD82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7674898-1C15-BBE7-0512-DED667B8A57B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050FF91-515D-6BB0-9878-66BE9023D57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3146DD-918E-9BAF-6AD4-BB4D61FE7A1B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763948C-FC9D-9422-7EF5-AA6AE1B2F99A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FCD34DB-A3DB-6B4D-55D7-862B6BB70F6D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93774B-B244-FB63-C1BD-DFAA069F0541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AAE6CCA-84E6-A506-7D07-A6ED093041EC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8650878-F971-D6D4-5ACC-6E464E3AC682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C84A41D-FE12-A01C-5EDB-6929A40E9B3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0A08056-DAC3-4B93-1088-C58F73E2D3DD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99BF73C-230F-70F0-008C-83E15ECC5AB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6BEE9DC-A0BD-DABC-3363-79996EA5A5A9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122607A-8C77-8B77-64D2-743FE3F9806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23BB75A-F60B-9F05-578D-9E490E33BC7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D533756-B863-1813-F847-210CF98F0F15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1E32547-E1B2-02F0-59C5-DCCC7A33D9E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A5439C6-F540-CAD9-1E22-A3408F60BA39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4CDD7F0-0E53-7582-DA63-AA220CB95486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0561F58-8367-1407-ABB4-6711F5F99080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C81CD27-6B33-FBBB-906D-83BB5E98E9D7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58BE483-1B37-3729-BF53-201442F1D358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EE59D15-09E4-39E0-57B7-15A435A7CF7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E2742E-5D06-C084-1EA1-E4C6A99C8CC8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6EF281B-B2D6-B063-0B01-A85F9DC9F32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F2B0EF3-294F-AB69-4097-3523BF49E8B8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F02E44F-4650-519F-8AAD-389668F08019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3300" y="5878967"/>
            <a:ext cx="6694088" cy="2285866"/>
          </a:xfrm>
        </p:spPr>
        <p:txBody>
          <a:bodyPr anchor="b">
            <a:normAutofit/>
          </a:bodyPr>
          <a:lstStyle>
            <a:lvl1pPr algn="l">
              <a:defRPr sz="494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3300" y="8512629"/>
            <a:ext cx="6694088" cy="7612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48">
                <a:solidFill>
                  <a:schemeClr val="bg1"/>
                </a:solidFill>
              </a:defRPr>
            </a:lvl1pPr>
            <a:lvl2pPr marL="684886" indent="0" algn="ctr">
              <a:buNone/>
              <a:defRPr sz="2996"/>
            </a:lvl2pPr>
            <a:lvl3pPr marL="1369772" indent="0" algn="ctr">
              <a:buNone/>
              <a:defRPr sz="2696"/>
            </a:lvl3pPr>
            <a:lvl4pPr marL="2054656" indent="0" algn="ctr">
              <a:buNone/>
              <a:defRPr sz="2396"/>
            </a:lvl4pPr>
            <a:lvl5pPr marL="2739542" indent="0" algn="ctr">
              <a:buNone/>
              <a:defRPr sz="2396"/>
            </a:lvl5pPr>
            <a:lvl6pPr marL="3424428" indent="0" algn="ctr">
              <a:buNone/>
              <a:defRPr sz="2396"/>
            </a:lvl6pPr>
            <a:lvl7pPr marL="4109314" indent="0" algn="ctr">
              <a:buNone/>
              <a:defRPr sz="2396"/>
            </a:lvl7pPr>
            <a:lvl8pPr marL="4794200" indent="0" algn="ctr">
              <a:buNone/>
              <a:defRPr sz="2396"/>
            </a:lvl8pPr>
            <a:lvl9pPr marL="5479084" indent="0" algn="ctr">
              <a:buNone/>
              <a:defRPr sz="23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D8335B03-C3A2-7A23-8C47-28CC408B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57" y="9103834"/>
            <a:ext cx="3520678" cy="548180"/>
          </a:xfrm>
        </p:spPr>
        <p:txBody>
          <a:bodyPr/>
          <a:lstStyle>
            <a:lvl1pPr algn="l">
              <a:defRPr sz="1648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7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14FE2A-C5F3-61F9-D322-7C110CF02527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E684271-10EA-4D9A-EBB9-462B1A36AAD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BFF16D0-0E44-CFAF-4D62-076E86C5D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7334436"/>
            <a:ext cx="5639992" cy="8531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494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B4A959C-085B-3772-8393-59BCB8490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8512846"/>
            <a:ext cx="5950668" cy="8297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82C1526-D72E-AD36-B26F-9D5E90A57D09}"/>
              </a:ext>
            </a:extLst>
          </p:cNvPr>
          <p:cNvGrpSpPr/>
          <p:nvPr/>
        </p:nvGrpSpPr>
        <p:grpSpPr>
          <a:xfrm>
            <a:off x="828900" y="870993"/>
            <a:ext cx="2806380" cy="1151242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10DFD4E3-3CE2-7A40-F842-7E93D097964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47A24D4-B7BB-CABA-F564-DB261225DE3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A1C721C-B5A4-4587-B0A8-E3E77088CB3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0F79AF-6FAF-DA57-DF24-F66DBC887C7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0F5BA10-0647-5AA7-D540-0EE0DB89501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4A223BB-F754-6D88-78FE-D4BB93B264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DF4DC80-473D-2C9D-9716-4ED3DFD8E6B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B7B2EB-A09A-E4BC-D2E6-618E19E357C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A193DB2-1BF5-6B31-4FF5-081F5F6A1AC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BE867B3-37D4-46C4-FB46-28AB643A6B85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A8AF6EA-1CB4-573A-C6C3-A8EBFFE7C86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FADBCB-4246-70FF-6470-481E85597AE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2F43E45-75A3-F3B5-39E2-CF698BC232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C5BA0C5-9652-2260-9721-3F7739B48B2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A74A95F-8A33-55C3-20DE-9029B2E1182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78F0DF9-C641-D2BD-6CB2-32D87861AF09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D24B48-72C8-4CB7-1465-BD28C94E4403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800430D-B1C5-3417-7316-92A0E30280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6CC40D5-35D4-841B-D415-CE0B13692566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C5314C5-247B-DC78-4449-FB69EA519CB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E6D7C52-5A17-1038-11D4-716CE2556155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6E8EBB1-4A0C-DA81-22BA-C27B99D18E4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D412EB5-BE59-6729-DF93-E32AB9107F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0FEB518-DAC8-EE6D-7D61-72417795286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8203781-6D62-0A57-11A0-D95F3F27FD4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F0B9834-00C0-5442-A624-F55C58CA4133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C8758A-96A3-2CBD-9CE3-3C0EDCE263C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E206E95-4628-2024-1470-947FB673C71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F2BF14D-CE52-F842-A412-02BF9DE99192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2F67FDC-DCC4-EC9B-9567-44075AB6566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69A85D-08C1-A1DB-2DF6-FA18141D29A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0F2684C-D6D0-815A-184D-BD734439C8C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5B03426-4CEE-E943-6992-497073FA721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64FD07-E5B5-AB0E-365D-8A028D4B837B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4EEF0D-758F-B51C-E358-E8F77244D77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51CAD7E-2541-D9EB-EA5B-5210A8A2E7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BFE52E2-4DFA-EE75-4C8D-998C0B8C78D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AF3FEAF-7182-1D2E-8A41-EC52248CD83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9320010-FD76-5589-133C-E0E6273AE22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6EC0E3D-6493-E495-F22F-312AE413425B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5B002E6-50C3-3B18-F1B0-B1A1B0CF5002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9E478C7-6937-5A30-1F84-F41FD3552EE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855C354-9DFE-5C51-80F3-D64EE4B21E31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F0580345-6154-6FCE-D4BF-064A13DA31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82528" y="6512763"/>
            <a:ext cx="2767012" cy="2763494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805F8F15-E943-D6EB-E46F-ECB2855C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F5B6F331-D2A9-62C2-702C-1AA748061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A6A8B563-4483-A012-E126-9DC4A9826165}"/>
              </a:ext>
            </a:extLst>
          </p:cNvPr>
          <p:cNvGrpSpPr>
            <a:grpSpLocks noChangeAspect="1"/>
          </p:cNvGrpSpPr>
          <p:nvPr/>
        </p:nvGrpSpPr>
        <p:grpSpPr>
          <a:xfrm>
            <a:off x="14428800" y="1043573"/>
            <a:ext cx="2799900" cy="756178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81CD21B-D35C-6909-3933-4544D057B05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F66E7D-19FE-2935-FB59-5488FED6F279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FE3C2B-5699-1746-76E6-5EA8DEB914AA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A1A502A-ADF1-2FFA-8E4F-3D36061B6BB9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3544DE0-8157-FB9A-6229-4366DD94145A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5091BD8-BD48-D972-7218-C7190419018B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CFA357-3056-EB42-1604-8691A18F54DA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39FDE75-42F2-FD15-4AD4-CE883169B32B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D3938A-C5AD-3EF4-D187-FB582B23BEC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959DD84-EA7C-3D15-0CE7-3F5553CB328B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3C250D8-03D9-F2CB-6FD7-B7792E982D65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8118C1-D769-7728-5F3E-B1E8F4AE68E8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EF5127-D367-133A-D603-0DE4208A34F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CAEDBD2-A05A-A3BA-E3C2-30F4B04C474A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2CD3FC0-6E13-2FBE-5620-1E14EE58BAE4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710694E-1265-BE30-D617-3DB3005FB5A6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923BDB1-045D-4793-698D-AA876A31396D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8EB0864-33A9-E54D-8769-DFB88540F785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C29B94-DC78-FEF0-5543-A52779B95D34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363B470-BB4D-2057-4BE9-BC6FF35E79F3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490A5C1-3E9B-D0C5-50A9-51DFD7A33A6B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CA5232D-B92B-6604-95C1-94235CFF387A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E59B8BB-BD71-27C5-5AC7-750F1937B33E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E89B727-EFA8-25AC-A602-A48CF7DF30A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80B396F-06A3-AE72-7549-9A686C31EAC2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F046CFD-853F-770F-0904-6ED6C9462E9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2F77AC7-20E6-FCE2-5A70-D2A9DB493672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9E94149-E322-B95F-D1D8-7DF1CBD96E8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8DCD5A8-EDDD-E0BE-18EF-EA4922019BBF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09B4675-660A-A666-D258-C872F165B4A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435D067-B832-056C-8B13-A240D7FA76C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F0E0AE-A25F-D58A-1542-7271A5076A25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FBB95A7-1237-318C-5B31-A2203C0206A6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18B34FA-C714-0894-599E-3F671CCCFEC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35D89BD-4D56-6F33-2D37-0DE585AC71CF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B25B24-1483-2AA8-68E4-4871C2A6E816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1CB7DF-A9D5-BDD7-FABE-B93912A3C763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5AA239-735A-FDA4-9576-38ABCDEEBA8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F33CD3B-2CB0-A087-6C93-CCA846675AC0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C382B4C-A93A-916F-AC7D-51EDA299DF2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D95EB3F-3FF3-9D5F-61E1-2A50FC91BAFF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4D8170-17F0-DD21-ADB8-7FD0FCE97E9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E09131-0F0A-D666-27D9-B8915F4FA97B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73768F9-A519-C8A5-13C5-63FDE8EC5DB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75769D8-642E-E50E-B0A4-A14F8C8685C2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9A1FAC7-2DD5-3414-DB99-B5B02E734E34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73F997F-7477-53C2-92EF-972865997AB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B54C2F-2B2F-45E2-691F-BB9DCC865DAF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26958AA-F680-1909-2A4F-D10C8C97D099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E4DDBB2-A311-35CD-3DE5-02FE1B066DE4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748767A-34D0-5226-9C43-A8526136A61D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5DA43D8-7AE4-E83E-BD39-AC98DA5A506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84B3192-E17B-60CB-C915-722840EE569D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5089FAB-B359-B2EA-7562-693588E9D58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</p:grpSp>
    </p:spTree>
    <p:extLst>
      <p:ext uri="{BB962C8B-B14F-4D97-AF65-F5344CB8AC3E}">
        <p14:creationId xmlns:p14="http://schemas.microsoft.com/office/powerpoint/2010/main" val="3491571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6C754B-0C8F-1691-F99F-5B0B6F021BE7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B371D62-1F3A-5308-4BC8-9DD406411D8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4110ABDF-84A0-BA44-1647-1C5852772846}"/>
              </a:ext>
            </a:extLst>
          </p:cNvPr>
          <p:cNvGrpSpPr/>
          <p:nvPr/>
        </p:nvGrpSpPr>
        <p:grpSpPr>
          <a:xfrm>
            <a:off x="828901" y="870993"/>
            <a:ext cx="2806382" cy="1151242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2F8A54A-AC3C-E796-CD81-D5EF90E4D6D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B601126-5292-6FC8-3253-58F183BAF45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71E214-A357-4BCC-45E6-03C4FB1C0D0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A1E2477-0D25-ECBC-8B5C-0A54AC1B768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0739FA1-6FAA-DA41-679C-29F23EC105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B6818C-27A3-9177-2AB5-9889066C832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6973209-81C5-ED64-737D-F7994BF4D5E6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2BD5F7-22B0-A971-E419-AF96EE6482C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0DD239A-64B9-8535-03DE-36EACE67C37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42B4421-484E-F575-407D-FB635FE194C8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A492C4-A999-7287-910F-A03772CB6F85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35CBFDB-1477-F7DA-9075-6D7A245DB23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CB0DDC3-3FD8-A9C4-82F2-AEA8CADE2C2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45A0D2A-6867-4AE6-4C54-A9D66318D209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C693456-53C6-EC68-BF6E-FBEF9B4349C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2AFF2D5-2C62-1777-47FD-3530A274105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B2DD027-A09D-2E18-305D-59A5F9CB141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D719CF2-A9B0-D9BA-8DF2-094BC1F2C8D9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B2024F1-ACBB-64A8-796F-6D28A577D02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EF6BDA6-0840-A4E1-9BA0-AFD1E86224A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3EEEF22-B4F1-112D-A478-0D301616397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C18451-F472-F78F-8AC2-A27D3D5476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D3E049F-0EFA-A13A-B84D-D51F9CD7A22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14DC8EF-72F5-1863-158A-750EA788BE4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F389083-9942-A2A5-5484-9DC39B6615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F3FFD0E-B33E-BE57-8329-E05BC4B6580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B0BE481-2F32-94A0-7777-F427165874F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1886CE9-414E-691F-C184-11CEAE6562A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F6F806-F296-FEB2-5736-E3C67CD40DA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520A81-43BB-FB62-9F2D-BDD5CECF0B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E2D1B23-CF29-9F58-F4D2-718E2A44F73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BF76386-434F-13A5-F385-AB36564CCBC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793F9D6-F562-6F26-75D6-28FEA0E96292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723A1F3-FA04-5E09-1ABB-E62619B8726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2CD81E-7B87-055B-D344-A9C64E68313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2A73E48-5B41-3015-A78A-312A01D359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D90A22B-6E27-9F5A-6886-CD14944E27F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D074C5F-6BC0-D2D7-F7E0-E17F5A18C19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509F95-A7BA-BD38-499E-B7C4E090731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590D2DD-D0BF-0159-13B7-B4D1A5754EB3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02CC20A-B3A3-40FA-DF07-9ADAA12131D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52A9D93-6890-61C6-7A87-2A238F1394A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127D0B4-B52A-68B8-1C41-3EEFAFA970D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CC01502F-3E82-A1BC-603D-961EAEA4456F}"/>
              </a:ext>
            </a:extLst>
          </p:cNvPr>
          <p:cNvGrpSpPr>
            <a:grpSpLocks noChangeAspect="1"/>
          </p:cNvGrpSpPr>
          <p:nvPr/>
        </p:nvGrpSpPr>
        <p:grpSpPr>
          <a:xfrm>
            <a:off x="14428800" y="1043572"/>
            <a:ext cx="1979100" cy="755908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9A8B38D-9648-063D-8D9A-38FF218BE9CF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CE0D123-7F4C-F3A9-0EEA-51AA9D2F1C0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8F00CD-9C20-6744-83C0-038982B3EFBF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7E26324-019F-6BF2-BAE7-9565910B39F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0462AF9-ADD4-7F91-E09A-CA0256F015F1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BF7F11D-4342-4EE8-DFDE-A31B8543B8DA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8DDEF1-B5E6-6296-37AF-9D6D796E5576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71864C8-A052-7361-21DB-B058942BC1B7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5EBE12-7A3D-C9F8-D478-7DAE9B06BE32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DCD9948-C521-017A-C5CF-F01954E208EE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A88CB81-B9F1-CD7A-F3D8-3E7793F942E6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09A3CA5-D10A-02CB-8C8C-2D32A286B4AA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ACE299-8132-CC70-B57D-8F8CBA8F2EE3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9A56252-075B-5496-D6F9-EC01405F0390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6679642-3A91-17B2-3FDF-B31070D457CD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4A4FF55-0514-83DA-472F-E46A5D40287E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6C80EAF-0081-F1E8-206C-D732D50FC781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E70B9E2-FC93-B70E-DFF8-67C5630C869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05AC02A-1E69-F37A-5E85-77C982F99390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C4B3F7B-67EF-A6F3-10DC-8410CB89D500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610BD21-BB6D-7133-55DC-6872B350FA9C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C4AB791-AB89-30B8-0501-481661FA28E4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B53B950-EFDE-9F09-97C9-9DCD5A77EA12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590904-7986-00CD-F95D-A89B2AAFB6D3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EF90A1A-5D5D-B726-8D49-DE6E4085F0B3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7CF7CAE-64D8-CCCF-CDB3-1ACAB380C1AD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7F9739-672E-74BB-F2EC-56F7200E2C84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39731E-21FA-5F2A-32EB-57C796593360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6EA6FEB-BD12-AAA7-8230-A39183FDDBF9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A0D7655-D058-B26D-2EC4-138C173309CD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502BB7C-3117-AAB8-4212-8A21C785724E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4907061-94E0-DAAF-2DF8-6E0A72B518F9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C1F4401-E455-B89A-4487-8E93A57EF5E7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8A82269-4523-E8FE-1C39-15777727CC21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7F8628A-F00B-18DB-79B2-0C22ACAD5FC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0C35118-108B-4E58-785A-754B6A510CB3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C9261E55-02FB-63ED-9AB9-7F53A7E399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86127" y="6600757"/>
            <a:ext cx="2359818" cy="2720686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8A964AD-0B47-BC0F-5A62-7F916603E6D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5895A056-74E3-4F98-1490-E2426738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3300" y="5878967"/>
            <a:ext cx="6694088" cy="2285866"/>
          </a:xfrm>
        </p:spPr>
        <p:txBody>
          <a:bodyPr anchor="b">
            <a:normAutofit/>
          </a:bodyPr>
          <a:lstStyle>
            <a:lvl1pPr algn="l">
              <a:defRPr sz="494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3300" y="8512629"/>
            <a:ext cx="6694088" cy="7612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48">
                <a:solidFill>
                  <a:schemeClr val="bg1"/>
                </a:solidFill>
              </a:defRPr>
            </a:lvl1pPr>
            <a:lvl2pPr marL="684886" indent="0" algn="ctr">
              <a:buNone/>
              <a:defRPr sz="2996"/>
            </a:lvl2pPr>
            <a:lvl3pPr marL="1369772" indent="0" algn="ctr">
              <a:buNone/>
              <a:defRPr sz="2696"/>
            </a:lvl3pPr>
            <a:lvl4pPr marL="2054656" indent="0" algn="ctr">
              <a:buNone/>
              <a:defRPr sz="2396"/>
            </a:lvl4pPr>
            <a:lvl5pPr marL="2739542" indent="0" algn="ctr">
              <a:buNone/>
              <a:defRPr sz="2396"/>
            </a:lvl5pPr>
            <a:lvl6pPr marL="3424428" indent="0" algn="ctr">
              <a:buNone/>
              <a:defRPr sz="2396"/>
            </a:lvl6pPr>
            <a:lvl7pPr marL="4109314" indent="0" algn="ctr">
              <a:buNone/>
              <a:defRPr sz="2396"/>
            </a:lvl7pPr>
            <a:lvl8pPr marL="4794200" indent="0" algn="ctr">
              <a:buNone/>
              <a:defRPr sz="2396"/>
            </a:lvl8pPr>
            <a:lvl9pPr marL="5479084" indent="0" algn="ctr">
              <a:buNone/>
              <a:defRPr sz="23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09A9190A-170F-2F2E-096C-835E1B99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57" y="9103834"/>
            <a:ext cx="3520678" cy="548180"/>
          </a:xfrm>
        </p:spPr>
        <p:txBody>
          <a:bodyPr/>
          <a:lstStyle>
            <a:lvl1pPr algn="l">
              <a:defRPr sz="1648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5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D7AF1B-BFDB-382B-6985-0B1FB7DD4E91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D4AD14D-7FFC-7CA9-70B9-8280397BB1D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27CBE11-162B-1C7A-8302-1B468E74A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7334436"/>
            <a:ext cx="5639992" cy="8531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494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F37A766-9163-49BD-E19C-A80F40159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8512846"/>
            <a:ext cx="5950668" cy="8297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C1ECFFA-FC16-74CF-14D7-2AB02E9457BC}"/>
              </a:ext>
            </a:extLst>
          </p:cNvPr>
          <p:cNvGrpSpPr/>
          <p:nvPr/>
        </p:nvGrpSpPr>
        <p:grpSpPr>
          <a:xfrm>
            <a:off x="828900" y="870993"/>
            <a:ext cx="2806380" cy="1151242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4258C5EC-9C88-8CF2-EDB5-114A981DA3A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AF2B4F0-69E2-AB07-23AC-9109FC75F5EE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8FEA8E2-9682-C203-E06A-18AA11B9C78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23F09C0-1A71-5844-44CF-29C0EBAC6F1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65AA08F-5F82-7858-CFBF-FC47CB09388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76078FE-5432-2AA1-77DD-9D5EE5100F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8C2D366-58F3-9975-3099-45F6E07B60D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B9700BD-BE17-2F8F-41CD-DF8141E4489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4B64D0A-37C3-AC2E-0D49-F311D8CF9BC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06C8EB1-67B4-9340-B44C-E9C2686F00F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8BD419F-DD46-C132-BF76-F9283536FE7F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F4E2C8-973F-896E-EE7C-03D9F875F27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790592-6751-463C-4B9A-C330B2DE511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28A4D8C-7FEC-6249-8197-E87AACBD33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BBC4FA-D3CB-D11E-EDBA-82A3211ADADD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E232646-C722-8C74-E0AA-2FCD28F8439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BB1477-39F2-05CD-B2DC-12713E5C0F6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0F936F-8ED3-7126-4C11-B63BA02F952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0F143-52E0-2FC8-5B12-7BFD19FE2C0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C9FED7F-E6E7-DEC1-02E4-F6808C63B3C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B299BD-F18C-968F-24B2-A3DD5FACCF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1FA8A76-6E52-2EF3-CB37-4E21340BE4B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B378983-B8F0-E970-CC8B-EB06805B8624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EA69C7B-0427-45F9-89C6-89D59586D624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E3640D3-D948-0B56-E6CD-2007788AD5AC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E743ECB-0647-B4EB-68E4-BE682AE6B9F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93BB64F-2FDC-BD63-E181-0A491F88CA1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7371CB4-7AC3-63A4-F33A-43DF1977ABC4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748F45-D04D-54B8-DF1F-A2AEF31302C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3A6270C-4CEB-AC32-5E79-6DA346DF05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003E6A9-66FF-71AD-3413-0F02527BB8C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62AFE17-4C54-FC91-C67C-A987480A37E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581A1BA-F78F-11F7-E56C-9914A7E481B5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6A0FAF3-1111-E6DD-225E-0BE413BEDD7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01055AD-09BD-FB72-DD47-F34C577E629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D2E2787-C953-1B7B-CE5D-DE0F77AAE871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8CAAFD7-A65A-7B4E-9244-85BA1779377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647EB0F-367B-6AD4-2ACC-D048EEFA7F8F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6D9C26C5-2AC5-C60E-C9C3-31406B3CABC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C00D46F-4651-7D63-7E4D-36AB2510ECA1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DDA11F8-1F11-3399-D184-F01A97D5363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B3DF810-DA76-B6DE-19C1-B8F79F933E6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D561813-C8DC-44E8-62B0-B2BBA064840E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2FFC2270-A146-EB38-760E-BDC49E1F8FC9}"/>
              </a:ext>
            </a:extLst>
          </p:cNvPr>
          <p:cNvGrpSpPr>
            <a:grpSpLocks noChangeAspect="1"/>
          </p:cNvGrpSpPr>
          <p:nvPr/>
        </p:nvGrpSpPr>
        <p:grpSpPr>
          <a:xfrm>
            <a:off x="14428800" y="1043572"/>
            <a:ext cx="1979100" cy="755908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1B49E4-AF4B-E786-665F-9FC7646F4D18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B926ADD-5992-C1E7-E3DD-9148615E9059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232463-E371-5632-939B-40FE4F24C7F6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5C8DE4A-2ADC-C745-6ABC-DB27E9DC13C7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1867DD2-5A80-4E05-82D3-E43763B0209A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512BAB6-D702-4BBE-923B-9C63BF02BD64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205EA49-EEA5-5178-0EEB-A1426D2DA47C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40766A4-D095-DD11-84A6-C4F6F8CACFCC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001C34-293C-B9F5-670D-A91B2F5819EC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AFE9400-25D8-CA28-52AA-6D85A03293EA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3A14865-9FF3-1182-C1F5-BC5A9DB650FC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016122-4C92-9DB7-B87B-92806251971D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FF2BE9-3FE9-5DFF-F060-19731E8F5735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CFF4F86-0CA8-4D82-8C7D-D161194F329E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797E273-6C8D-535B-A61F-6C4E2B3B77DF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9DE861-1B5E-3C76-4A58-8B558AC28194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0F077E-EC8F-8344-01FC-7A94874FBBD8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26BBEC-9AE6-5561-EBB8-67BF580AA37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F8CBEE1-8BA2-A598-22C8-0901B3D93043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FF039C0-53DE-EDFC-3AA0-60129F639F4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783AF2-B11E-9E18-F4EB-C1DAEB4DAD74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16257B-0611-448E-3B46-2326DF3FB6F0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19C9CFB-585A-EDDD-4860-0809BD7FB117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1FF25D-8FD3-6406-5A34-2BAF7981BC30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A67C2CB-8E55-BE5B-4502-030BD1B9F3D9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90C1EAC-4006-3111-170A-CCA4FA2BFE76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33C60E4-3EC3-281A-D4FA-73B25CAD6650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92D5EA-7726-46DE-D89F-11B86C4D5086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E38EC1E-D5BE-D1F4-B53E-C2BE0DA85695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6A2AFE0-CD2C-7FE3-B5BA-15497BB1CC32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8C66FCD-8E80-64EA-F35D-3FFFA9BCF8A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2C55980-3418-A121-68EF-B99D48B9AAA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E7F19CC-DA96-5AC5-57EE-11B518EE6CD2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1673B2-F9BB-6053-2ED9-4EB4EAAEBD84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BB288AF-3EEB-D4A7-D279-936C2250DC70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0C71B06-F5E1-2126-DD76-15760B4AE07F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4DA228E1-D8FC-8700-7B39-21EB3E978A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86127" y="6600757"/>
            <a:ext cx="2359818" cy="2720686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852B8FC-F972-90C1-F67E-745E3701CDDC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F5E80967-9FCA-F66C-2ABC-17421AC38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</p:spTree>
    <p:extLst>
      <p:ext uri="{BB962C8B-B14F-4D97-AF65-F5344CB8AC3E}">
        <p14:creationId xmlns:p14="http://schemas.microsoft.com/office/powerpoint/2010/main" val="123339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4AEF4-BB4F-BB2F-1B97-B33F526ED95E}"/>
              </a:ext>
            </a:extLst>
          </p:cNvPr>
          <p:cNvSpPr/>
          <p:nvPr/>
        </p:nvSpPr>
        <p:spPr>
          <a:xfrm>
            <a:off x="-2381" y="-14269"/>
            <a:ext cx="1147762" cy="1030127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314D7F12-142B-0DE8-81F4-5BA05279CF3D}"/>
              </a:ext>
            </a:extLst>
          </p:cNvPr>
          <p:cNvGrpSpPr>
            <a:grpSpLocks/>
          </p:cNvGrpSpPr>
          <p:nvPr/>
        </p:nvGrpSpPr>
        <p:grpSpPr bwMode="auto">
          <a:xfrm>
            <a:off x="758428" y="663525"/>
            <a:ext cx="772716" cy="1120142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7E4DD58F-62B3-5314-F2B5-2CC6753FF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D5DA03FC-3D0C-F5BC-7A96-283082507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329160B5-2E01-5834-49E8-5EF55C2B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3BD338C9-BF16-A234-A537-6D217722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38F1CA57-B909-2CA3-0364-6939C558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62528350-E805-C682-7EA4-32A7BFFCC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C651DE1C-F273-5D4A-F10B-2E07905AE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38B9A1CC-6A6E-FAD4-CBD7-15E2A8CFE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76F6D581-14BD-E612-DC10-0D21752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B102508D-D1D0-A2E9-073B-899DB0A7C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1225FDDD-FEF3-F146-A3A4-D6881CD6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D049CCBD-06FC-5905-47A4-0EAA19B5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9C828AED-2CF9-D30B-0B8D-DD66EC5B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3455362D-5398-6E2B-64E6-475AE4F4A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1" y="7288820"/>
            <a:ext cx="10203622" cy="2123264"/>
          </a:xfrm>
        </p:spPr>
        <p:txBody>
          <a:bodyPr anchor="t">
            <a:noAutofit/>
          </a:bodyPr>
          <a:lstStyle>
            <a:lvl1pPr>
              <a:defRPr sz="4944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9500" y="6756718"/>
            <a:ext cx="3387328" cy="2638988"/>
          </a:xfrm>
        </p:spPr>
        <p:txBody>
          <a:bodyPr>
            <a:noAutofit/>
          </a:bodyPr>
          <a:lstStyle>
            <a:lvl1pPr marL="0" indent="0">
              <a:buNone/>
              <a:defRPr sz="24568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0E68DBA-7B23-816D-49C1-18C5FB6199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2381" y="9534292"/>
            <a:ext cx="1147762" cy="548180"/>
          </a:xfrm>
        </p:spPr>
        <p:txBody>
          <a:bodyPr/>
          <a:lstStyle>
            <a:lvl1pPr algn="ctr">
              <a:defRPr sz="2172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6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5448EF-A42F-57C4-885A-9ACCBCF25C8F}"/>
              </a:ext>
            </a:extLst>
          </p:cNvPr>
          <p:cNvSpPr/>
          <p:nvPr/>
        </p:nvSpPr>
        <p:spPr>
          <a:xfrm>
            <a:off x="-2381" y="-14269"/>
            <a:ext cx="1147762" cy="1030127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46986362-6324-F9EC-EA2A-E674468A7A9E}"/>
              </a:ext>
            </a:extLst>
          </p:cNvPr>
          <p:cNvGrpSpPr>
            <a:grpSpLocks/>
          </p:cNvGrpSpPr>
          <p:nvPr/>
        </p:nvGrpSpPr>
        <p:grpSpPr bwMode="auto">
          <a:xfrm>
            <a:off x="758428" y="663525"/>
            <a:ext cx="772716" cy="1120142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871AA386-58E1-49BC-EAC3-D7D5F14D56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6D36C6C3-D681-9605-A145-0018E5BE0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D7450BC-D308-DCFC-A83D-D62BD1E9B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85F13082-A110-A7E1-278E-B7FBCFD74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DA9FEC87-37F4-8929-80FF-95328E015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F7F0761-B7CB-A592-5F1E-AD8C66042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F7BE8BD9-D385-7C23-64E4-6D80B2CEB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55C42309-A32E-7685-9991-32E77C79E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A492D8A5-8E9A-5279-1F2E-01091840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F57A1E3E-B92B-74E9-D28F-C780953A7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05130AB1-5BA6-23FF-C1A5-46063FBC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58693E2-8CFB-1062-B842-36C19E88D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7CC617DC-0BA7-581A-FFB3-A2DDE712D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745ED2CF-932E-F8E2-68BE-C9B148BB4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34BE7611-68C6-AA68-E607-05AAAAFA022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1" y="754047"/>
            <a:ext cx="7337378" cy="1125286"/>
          </a:xfrm>
        </p:spPr>
        <p:txBody>
          <a:bodyPr anchor="t">
            <a:noAutofit/>
          </a:bodyPr>
          <a:lstStyle>
            <a:lvl1pPr>
              <a:defRPr sz="2546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0001" y="4400796"/>
            <a:ext cx="7337378" cy="4864648"/>
          </a:xfrm>
        </p:spPr>
        <p:txBody>
          <a:bodyPr>
            <a:normAutofit/>
          </a:bodyPr>
          <a:lstStyle>
            <a:lvl1pPr marL="0" indent="0">
              <a:buNone/>
              <a:defRPr sz="2098">
                <a:solidFill>
                  <a:schemeClr val="tx2"/>
                </a:solidFill>
              </a:defRPr>
            </a:lvl1pPr>
            <a:lvl2pPr marL="684886" indent="0">
              <a:buNone/>
              <a:defRPr sz="2098">
                <a:solidFill>
                  <a:schemeClr val="tx2"/>
                </a:solidFill>
              </a:defRPr>
            </a:lvl2pPr>
            <a:lvl3pPr marL="1369772" indent="0">
              <a:buNone/>
              <a:defRPr sz="2098">
                <a:solidFill>
                  <a:schemeClr val="tx2"/>
                </a:solidFill>
              </a:defRPr>
            </a:lvl3pPr>
            <a:lvl4pPr marL="2054656" indent="0">
              <a:buNone/>
              <a:defRPr sz="2098">
                <a:solidFill>
                  <a:schemeClr val="tx2"/>
                </a:solidFill>
              </a:defRPr>
            </a:lvl4pPr>
            <a:lvl5pPr marL="2739542" indent="0">
              <a:buNone/>
              <a:defRPr sz="20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3323" y="4400796"/>
            <a:ext cx="7337378" cy="4864648"/>
          </a:xfrm>
        </p:spPr>
        <p:txBody>
          <a:bodyPr>
            <a:normAutofit/>
          </a:bodyPr>
          <a:lstStyle>
            <a:lvl1pPr marL="0" indent="0">
              <a:buNone/>
              <a:defRPr sz="2098">
                <a:solidFill>
                  <a:schemeClr val="tx1"/>
                </a:solidFill>
              </a:defRPr>
            </a:lvl1pPr>
            <a:lvl2pPr marL="684886" indent="0">
              <a:buNone/>
              <a:defRPr sz="2098">
                <a:solidFill>
                  <a:schemeClr val="tx1"/>
                </a:solidFill>
              </a:defRPr>
            </a:lvl2pPr>
            <a:lvl3pPr marL="1369772" indent="0">
              <a:buNone/>
              <a:defRPr sz="2098">
                <a:solidFill>
                  <a:schemeClr val="tx1"/>
                </a:solidFill>
              </a:defRPr>
            </a:lvl3pPr>
            <a:lvl4pPr marL="2054656" indent="0">
              <a:buNone/>
              <a:defRPr sz="2098">
                <a:solidFill>
                  <a:schemeClr val="tx1"/>
                </a:solidFill>
              </a:defRPr>
            </a:lvl4pPr>
            <a:lvl5pPr marL="2739542" indent="0">
              <a:buNone/>
              <a:defRPr sz="209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EEDEEAF-6B16-E512-0ED0-3A1F1D647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9534292"/>
            <a:ext cx="1145382" cy="548180"/>
          </a:xfrm>
        </p:spPr>
        <p:txBody>
          <a:bodyPr/>
          <a:lstStyle>
            <a:lvl1pPr algn="ctr">
              <a:defRPr sz="2172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04E56-67FB-F208-9F2A-600118FA54F6}"/>
              </a:ext>
            </a:extLst>
          </p:cNvPr>
          <p:cNvSpPr/>
          <p:nvPr/>
        </p:nvSpPr>
        <p:spPr>
          <a:xfrm>
            <a:off x="-2381" y="-14269"/>
            <a:ext cx="1147762" cy="1030127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D3B8FC8-8668-1ADF-B05F-1F783AB1A92D}"/>
              </a:ext>
            </a:extLst>
          </p:cNvPr>
          <p:cNvGrpSpPr>
            <a:grpSpLocks/>
          </p:cNvGrpSpPr>
          <p:nvPr/>
        </p:nvGrpSpPr>
        <p:grpSpPr bwMode="auto">
          <a:xfrm>
            <a:off x="758428" y="663525"/>
            <a:ext cx="772716" cy="1120142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F44CB755-9CB4-9E06-09D3-5648389700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45F5BA8A-C232-861A-959E-507DB1D6D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CB95C3B6-A302-9633-CCEA-0D27D5D55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FDEEEC48-06AF-1F5E-4F02-F97D7DEB3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FEE6D135-EE2A-42E0-FE40-03842F967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17C05515-9EA0-5F36-062D-BFD8E131B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DEB2C7A8-6A4B-C787-AED8-421FB220C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18E0C9A3-06A0-3503-2EBB-A30428A8F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93FAB690-6808-6D13-60C2-D41E6778E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B5B432F4-0D3A-C27C-A056-678C02F80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B63CE364-EFAA-0C14-A571-C9CF6B0D3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1EB4A666-217E-E69E-5588-88952754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2CA1E030-6660-7144-24EF-0762A27AD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D58555EC-4F7A-2991-7B7A-25C6CA070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CB30B580-9D06-1B73-D456-A885033222B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97384" y="-14565"/>
            <a:ext cx="17190616" cy="1030156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1" y="754047"/>
            <a:ext cx="7337378" cy="1125286"/>
          </a:xfrm>
        </p:spPr>
        <p:txBody>
          <a:bodyPr anchor="t">
            <a:noAutofit/>
          </a:bodyPr>
          <a:lstStyle>
            <a:lvl1pPr>
              <a:defRPr sz="2546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0000" y="7353539"/>
            <a:ext cx="4320000" cy="2566870"/>
          </a:xfrm>
        </p:spPr>
        <p:txBody>
          <a:bodyPr>
            <a:normAutofit/>
          </a:bodyPr>
          <a:lstStyle>
            <a:lvl1pPr marL="0" indent="0">
              <a:buNone/>
              <a:defRPr sz="2098">
                <a:solidFill>
                  <a:schemeClr val="tx1"/>
                </a:solidFill>
              </a:defRPr>
            </a:lvl1pPr>
            <a:lvl2pPr marL="684886" indent="0">
              <a:buNone/>
              <a:defRPr sz="2098">
                <a:solidFill>
                  <a:schemeClr val="tx1"/>
                </a:solidFill>
              </a:defRPr>
            </a:lvl2pPr>
            <a:lvl3pPr marL="1369772" indent="0">
              <a:buNone/>
              <a:defRPr sz="2098">
                <a:solidFill>
                  <a:schemeClr val="tx1"/>
                </a:solidFill>
              </a:defRPr>
            </a:lvl3pPr>
            <a:lvl4pPr marL="2054656" indent="0">
              <a:buNone/>
              <a:defRPr sz="2098">
                <a:solidFill>
                  <a:schemeClr val="tx1"/>
                </a:solidFill>
              </a:defRPr>
            </a:lvl4pPr>
            <a:lvl5pPr marL="2739542" indent="0">
              <a:buNone/>
              <a:defRPr sz="209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963984CD-FA6C-AD85-258B-207C70AAD7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" y="9534292"/>
            <a:ext cx="1145382" cy="548180"/>
          </a:xfrm>
        </p:spPr>
        <p:txBody>
          <a:bodyPr/>
          <a:lstStyle>
            <a:lvl1pPr algn="ctr">
              <a:defRPr sz="2172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0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394F3A-8BC2-00F5-4845-10AABFD5107B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34AF3109-E52E-CBE6-49D3-A6C5643E8587}"/>
              </a:ext>
            </a:extLst>
          </p:cNvPr>
          <p:cNvGrpSpPr>
            <a:grpSpLocks/>
          </p:cNvGrpSpPr>
          <p:nvPr/>
        </p:nvGrpSpPr>
        <p:grpSpPr bwMode="auto">
          <a:xfrm>
            <a:off x="558404" y="668280"/>
            <a:ext cx="2874168" cy="1165328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D37148A5-B4F0-5560-ACCC-ED4521A6C46D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59EE4B-1836-18F2-BC0B-34F335384CC5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6ACC1E0-848C-3700-4782-736A7110613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F5044C5-9B1E-97B9-3E91-93A3C8AB1508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3F51825-721E-8814-F282-7A92420FE0A3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F730EBA-FE6A-9943-B25A-C3E77FFB2330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7349320-C0D4-43D7-C660-DA24647AAB6B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DEDE27E-DB0E-F7AB-E49F-37E8B3380814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8B77847-C29C-5B1E-F374-4167F2735D79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61019B-3946-EE38-3CFC-E326A796C4C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1DA6542-6018-B180-A37C-D235B8A73CC3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389A5B6-0275-53CA-6A20-9D428CE2EE83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34BF85-9591-79C3-50D7-9E6B6653F8F1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70FC1F0-2D4A-BE96-F048-AB4AD21C8100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6047FAB-DBFF-4C26-B8C5-02F249A642BD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A9D6977-1E73-CF74-3198-A7864DBAA7D9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70C70CD-B22E-6527-59D7-A49E697A875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A183448-2DBC-5B80-C1E7-407C10ED17D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2181F88-1538-0F1A-B117-6E340A812E2B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7506717-77E4-8BE6-9117-20B664460627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AD8C59A-1C4C-B498-D9A5-1CA0D41CBBBB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1174A5-629C-2373-8F85-C110B0F5E86D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30A3F77-67B6-8804-062E-92DC64764A71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53831E4-9B63-203E-1083-62261B334C6A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FEA4E3C-4C06-DD22-22CE-51FF1B8B56BC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82A3F37-D009-5F4B-FF70-12935BADCF2C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3C4AD6F-5119-8D96-40AD-07F2FFD45228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664201B-BDBE-1E80-BA10-E28897532DCF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F451000-7E89-D578-3DC1-8A73CFCD1E3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48DCC22-9393-0762-B876-C3E19B7A87F0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454DBAA-706D-259D-2755-81252E6A379D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53B9A7-2501-7CCF-CD9D-7BCE7ACA4293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196C324-13E5-AE66-558B-9B4AA5E4144A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71FD707-ABCA-E11E-3F5F-62ECF24FA988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D81FB5D-9DFF-AE65-FA80-7B8794A37782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1D10111-CB4E-1C56-DC63-F2400D695B2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EAC83444-E005-E699-5672-A12232063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B3EAC4AB-15C5-A9B9-6738-4D2540A00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D91B173C-4CB8-4350-95C1-4EC474CA2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C02F569C-3815-7C41-D758-C21CFA0CF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61BC8378-C710-6010-2B6E-54FE73642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5049DC03-C350-6441-DAAD-B8C5F0035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446A4F50-0459-753D-BB34-F6543E0BA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26DD05DB-D3DE-F2B2-454A-FCE3B9D37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64BAD8C8-8EDB-EE41-0A53-D491A534A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E00AC403-B27E-32CF-6AC3-0B60B0683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71D3AA3B-00E0-BA8A-E8E5-51C5410F6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6372E38F-CA82-E2B4-B6CB-3D1E45C1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6D5F56C3-F221-80D7-3CA5-A701968B6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C3D55F77-17FD-5DE4-2471-DCDAA452C77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1800A52C-39F0-865A-CB12-54BFAABD5881}"/>
              </a:ext>
            </a:extLst>
          </p:cNvPr>
          <p:cNvGrpSpPr>
            <a:grpSpLocks/>
          </p:cNvGrpSpPr>
          <p:nvPr/>
        </p:nvGrpSpPr>
        <p:grpSpPr bwMode="auto">
          <a:xfrm>
            <a:off x="2955133" y="6789825"/>
            <a:ext cx="3022998" cy="2707606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FA0200F6-D8B3-D030-0627-C0F80DEDB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A3D9CEC5-B923-495E-48D8-D9A2E8E9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3300" y="5878967"/>
            <a:ext cx="6694088" cy="2285866"/>
          </a:xfrm>
        </p:spPr>
        <p:txBody>
          <a:bodyPr anchor="b">
            <a:normAutofit/>
          </a:bodyPr>
          <a:lstStyle>
            <a:lvl1pPr algn="l">
              <a:defRPr sz="494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3300" y="8512629"/>
            <a:ext cx="6694088" cy="7612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48">
                <a:solidFill>
                  <a:schemeClr val="accent1"/>
                </a:solidFill>
              </a:defRPr>
            </a:lvl1pPr>
            <a:lvl2pPr marL="684886" indent="0" algn="ctr">
              <a:buNone/>
              <a:defRPr sz="2996"/>
            </a:lvl2pPr>
            <a:lvl3pPr marL="1369772" indent="0" algn="ctr">
              <a:buNone/>
              <a:defRPr sz="2696"/>
            </a:lvl3pPr>
            <a:lvl4pPr marL="2054656" indent="0" algn="ctr">
              <a:buNone/>
              <a:defRPr sz="2396"/>
            </a:lvl4pPr>
            <a:lvl5pPr marL="2739542" indent="0" algn="ctr">
              <a:buNone/>
              <a:defRPr sz="2396"/>
            </a:lvl5pPr>
            <a:lvl6pPr marL="3424428" indent="0" algn="ctr">
              <a:buNone/>
              <a:defRPr sz="2396"/>
            </a:lvl6pPr>
            <a:lvl7pPr marL="4109314" indent="0" algn="ctr">
              <a:buNone/>
              <a:defRPr sz="2396"/>
            </a:lvl7pPr>
            <a:lvl8pPr marL="4794200" indent="0" algn="ctr">
              <a:buNone/>
              <a:defRPr sz="2396"/>
            </a:lvl8pPr>
            <a:lvl9pPr marL="5479084" indent="0" algn="ctr">
              <a:buNone/>
              <a:defRPr sz="23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FC9AB24-1B65-B3DD-B3FF-5614C391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57" y="9103834"/>
            <a:ext cx="3520678" cy="54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5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FFD37-9915-4FEC-1783-3B4413757312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F808DE56-BA93-202C-8554-E42B0C3411E1}"/>
              </a:ext>
            </a:extLst>
          </p:cNvPr>
          <p:cNvGrpSpPr>
            <a:grpSpLocks/>
          </p:cNvGrpSpPr>
          <p:nvPr/>
        </p:nvGrpSpPr>
        <p:grpSpPr bwMode="auto">
          <a:xfrm>
            <a:off x="558404" y="668280"/>
            <a:ext cx="2874168" cy="1165328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38CAF9B-1873-8034-C884-C810A12DC1FF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8D825AA-0E38-5FBC-A07C-193C2F307212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1B0182-6D1E-3A1D-6944-E53B158C0252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62EF5A-B8E7-DD07-09C3-9D0BA96DB89C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533F26A-A5CE-53AD-4363-0F4149346006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697BB5A-BDB3-5A20-3B13-7CE0E4DDC4D1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C0D69E4-3078-C832-C00D-BFC65C3D056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5444BE1-5D40-0D5E-2EDC-C8D2BF9B5920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AA70D6D-E0AE-67F1-6F16-D9D1C8D0EFB2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358BD0-B1F1-CFF5-FE17-C6B95CCF9FA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4EA6652-FEB0-42C7-7486-00BD1A7F9E7E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9DB41F5-CB97-EFCE-F936-BAE41F26B006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45086F9-2FDB-85B1-7A03-8C8AA963297A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4E39A5-7B1E-F659-1EF5-8E0C0149B3EB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62B0051-1E9B-CF57-4BCE-9C2608484D0B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56ED5A1-F24E-48F6-31D7-F5E5DD840FDC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CD6A7C2-7029-469A-BFE9-FC41DA19AA5D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515292-BA6A-01C4-7026-1ADD86CBCA18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D119DE7-125B-0FF7-5298-016CBE7AF6B2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05E0A5-DCF5-E4C0-5B4D-003C14531AF4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7E1C13-4012-D0C3-5A73-29897B61022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2805AA5-7F97-CBB6-99D6-8658F3C26D90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3D3021B-A2C6-3C54-5161-AFDF8B88E57A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83E0D71-F917-BF47-3180-1D77EC76E50C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CACBC1B-6D54-7AED-7AAA-A1B37214C7B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218F50E-3CBC-D85C-EE19-D9A866AD246E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499CEB-553A-CF41-A932-B2F1A89C39E4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8A10716-CD50-A201-5E58-94058BC8BF77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F920E8B-C8FD-BB82-C6DE-60162A76D549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A7F12C-B8F2-7D4A-13F1-F1DC7679D66C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CBE3CE5-9802-CA95-CA5B-C26ECAC94DC2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D1E7587-2976-DC2B-9753-20560D711F1F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2E63C02-1602-E616-6BAA-FF74D972349B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52BD2BB-7EDD-0BC8-515A-01C0AB2E1A16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416C35D-EEEA-089A-A894-6ABC17E75553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A76D72-8DBD-0CC5-B069-469658BB356D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3EF4B789-EB7C-AF1E-76B8-A7E5F8137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00E1D5F1-CC61-1118-A82D-3882DF8C7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0C39327D-9D0D-D5AC-6C57-D099EE3C2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05CA06F2-3E74-6234-ABAB-B75275E4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7B7B5B2A-D751-E9C0-E58E-740D994FD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5B50C13B-F012-ADE1-1637-21D7F63D8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18B5144E-C2E8-A25E-8F4E-94D927CC9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4CDA727E-69F6-C5D3-55E3-4183C1052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926DA020-BB9F-97F2-28D4-DCDDB08A7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833FCB4B-E8BF-1EB0-2A40-CAAA943CB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68BE0B09-A782-76A7-6E46-82FC73DB1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C32C2424-DA01-12D6-7BA6-EA51EC9C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EF9235CD-CF1B-C75A-DF01-12E3D17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3D5FF3E0-FF1C-4873-7368-6E7D6D07D633}"/>
              </a:ext>
            </a:extLst>
          </p:cNvPr>
          <p:cNvGrpSpPr>
            <a:grpSpLocks/>
          </p:cNvGrpSpPr>
          <p:nvPr/>
        </p:nvGrpSpPr>
        <p:grpSpPr bwMode="auto">
          <a:xfrm>
            <a:off x="2955133" y="6789825"/>
            <a:ext cx="3022998" cy="2707606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265AC0C6-04D5-8CDF-BFE1-0950E824D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8F14F5C7-F9B4-0EE8-48EE-F7B7F5F1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1DA37283-20CD-BFB2-7A72-D7585F19BBE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E5B20B53-7A2D-8272-8821-2EDFF8D5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7334436"/>
            <a:ext cx="5639992" cy="8531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494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43EC1AA0-0706-C132-1A19-6299702C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8512846"/>
            <a:ext cx="5950668" cy="8297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72793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B01C48-CB68-A3B9-1EA3-83A622B7D302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9605ED7-065A-4454-397D-21D60A6741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C7EE0BD-BAA6-EFD6-5E2C-25B25585FF95}"/>
              </a:ext>
            </a:extLst>
          </p:cNvPr>
          <p:cNvGrpSpPr/>
          <p:nvPr/>
        </p:nvGrpSpPr>
        <p:grpSpPr>
          <a:xfrm>
            <a:off x="828901" y="870993"/>
            <a:ext cx="2806382" cy="1151242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DCA294-66CB-7796-F779-5E290AA79F6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3B4594-B59E-9A45-A052-6099A970B5F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04CEB68-7F12-793A-C923-AA3779CAC3E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7BEE945-B867-4011-273D-263732038E5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34E48DE-5257-BEFB-1D73-6084FFA5D34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725FEFF-C085-1A5E-A34F-B3CAAA665CF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972E512-47FC-8689-A2CA-3397BBAD3C37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C3903FC-DA5F-9390-6565-8D5062AADFE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198C27F-7A2C-4DAE-1075-E0DB34FBBA0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08B763C-32E5-AD28-93E8-6341ADDDD2CF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C16D2C3-F10E-6671-7A18-66CE3024AE0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AAE0D67-B0C3-BB11-AAD5-8D670B0EBA65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0DDD025-DC8F-6E58-2906-9CD3056A2AAD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1235A77-BAB6-ABF0-1979-4D9A37E4910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7614194-68AA-1EE0-B654-525269A9A829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844FFFB-5421-49E6-D009-6E88EBD7C53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1C29BF2-3464-03CB-90EE-FA6444A31E1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1008D6B-0397-5993-A15C-4B7869CA0717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448B5F7-2258-A28F-63ED-DB2DDF6C758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23B75AA-01DE-E93F-9459-D7A05D4107AC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84577B8-F12D-FFE6-0B3E-C372F655F8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2AAA304-9D83-FB23-A110-2B491BC4ADC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1EEEB6E-83A8-6FBE-A621-F694D6AC4EC8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93F3680-5573-594A-E114-1094B5DC999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464FEF8-09FF-88EB-F750-778A69BF3BF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9519F5A-E8E7-6584-556D-34FA513994F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B57184-A17F-AF54-803E-2281823D94BD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A90DB06-6DB1-2568-0C99-3F5C076FE86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CC703C6-BEB8-421C-9860-4989F1510983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0A91F69-4856-5B36-B95B-11D3503C3114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87C3F5F-0CEC-252C-B08B-0552298D7AE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C28DF0E-26F9-ACEC-BBCE-D3DC338EBCF9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55B2EA8-2B6F-8C8A-ED14-51E919DD734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5D201D5-F027-94C2-2D64-A0EAC1B873B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4D6274A-551E-C580-9B51-10435744F86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752B7A3-EB5C-110D-97F7-DBDD8051779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24AE03B-CBB5-819F-43EA-233D3AD49A5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B7CB850-40AC-790C-AC8F-E90F60DA9367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7FC5B70F-607F-FC13-7943-96B114196E23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26ECCC9-7C94-4EAA-908C-ED1A951B5ED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DDFBFDE-5FF5-BB4A-4604-A2B31DCE8E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95EC808-D6C6-0621-CC29-0B839BC7C6DB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8C711A0-1635-1B5A-CF9A-B0A2CB110FB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F8EFA1F-8188-B431-A834-6CE7CCCA0DFF}"/>
              </a:ext>
            </a:extLst>
          </p:cNvPr>
          <p:cNvGrpSpPr/>
          <p:nvPr/>
        </p:nvGrpSpPr>
        <p:grpSpPr>
          <a:xfrm>
            <a:off x="14428801" y="1043572"/>
            <a:ext cx="3031850" cy="755360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1F397A-B087-670E-32E2-7193B2A99034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D648637-089B-5DA6-D28D-C732C0C3A32B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D7CF56-057D-1402-70C3-710B1C7F2458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B15D00D-C3A0-199C-367C-1BF99EDBA277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8312442-8158-36BE-5D5F-67BE613928DD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CD6026D-A257-0896-8AB2-A90196EBB10F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6E2DF1F-57D3-EC40-F5DD-AD116E648500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1C42DA-CB21-E32C-91E5-FD9CB7C9A95B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636FCC5-804B-6460-6006-0635CDB4C5D4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6E850A4-7344-1FEA-1280-5AC6BAAB6E4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6A629F-D7FE-70BF-514C-685492E4D3FD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6B18DCE-F724-A86F-4516-CD3F4E14C4F0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C069111-CF0C-811C-FB60-DC84CE09D9FF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A670DA-CBDC-6D05-4ABE-4B683E50A15D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5113E75-462F-D56B-F04F-4B8EB04BE1F7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914987B-7D5B-6F48-4680-3171977F9AE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B293C13-B784-680B-EED1-67AFD850F0CA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02C452-BB8A-EC13-28F1-A286E641ED8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6D368B-F5E6-F919-1AFF-2A002BB2CB75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828160E-86A3-1675-DD2A-C73B1AB17FBE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0FD5ADB-BBFC-AEEA-8A58-D11DA7CBE7E6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277E1B7-E19C-8484-78E9-FBECB0DCE239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6A8026-CDF7-526F-F877-6C8B9B2B5233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9E4A9BA-7A10-8A29-5A2A-CC2762A0F09A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E09E350-120F-BD27-1095-9785DE30D377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5249EFF-E7B7-DC2A-9FAB-DC403EDCBA6C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CC072C1-4753-50A7-355D-408C53E0A34D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40DF05B-1ACC-91BC-CD7F-9A989B86440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B7C6EA0-876B-6B58-B96D-C3E626620103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8AD42F-01E6-837A-C5A1-670E56465F5C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6969DFB-282C-B885-64A6-60FA85A5BFE7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A9F7C59-C268-F9EF-7ACF-04801A62DC00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7980047-48DB-B2B7-43CF-E5270451E899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F5B0EE-DC95-0081-47C5-3FCB0FC88461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A7BDCD-30FD-4EF0-0270-E3ADA138C8AA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05361D4-2122-8B06-3704-8F9D8EF4D51B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C5C880F-0AA3-AA3A-E30D-88EAB1355D1B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2526A13-E7F3-2758-D66B-DED0083F5AC2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8BCB0B6-2EC6-0548-11E8-7CB5DFBFB40F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C38A375-D5A4-DE1E-BFE3-671F6CDDB42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1886D31-7F7E-DFB1-B846-35A4491A327C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6F37334-BD1D-3F69-7760-00092E8DD461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A6682-6EE8-1637-BA7C-0DC0F89B358C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7B4839C-72BF-DF8E-3A17-CE67537E72D9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ABC8241-8B2C-64D8-417A-7A770A78C0F9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E3BA888-076B-00D7-D548-8235FAF31976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AC4238B-16A3-32A3-B987-1C90894F3D7B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A44F208-503B-536F-99D5-3CDA1CBAAF0C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A7B4923-2C0C-10BC-0E46-7FA8709F526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EA0FCEB-6431-9869-E823-E6A3A3C4926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B73C885-4F63-296E-352F-628329E12758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4423903-409F-C065-05B5-FA4FF9F7103A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4D25F2B-52D8-6CBC-1E43-38751BA5AB80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4A438D8-6F10-EBFF-ABC7-6E505A9909C7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8A4744C-D412-86D6-246F-E9BE6F1C732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46064CC-4DB5-0517-349B-58811F7E5309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4206A6-8D98-6D7F-70D5-5DBAFBF3ADF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A84D3E7-0259-D96C-8E25-1EC188CAE1C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B3BB6A61-16A4-3EC0-C71B-CCA6C43BC93D}"/>
              </a:ext>
            </a:extLst>
          </p:cNvPr>
          <p:cNvGrpSpPr>
            <a:grpSpLocks/>
          </p:cNvGrpSpPr>
          <p:nvPr/>
        </p:nvGrpSpPr>
        <p:grpSpPr bwMode="auto">
          <a:xfrm>
            <a:off x="3600451" y="6232133"/>
            <a:ext cx="1729978" cy="2544698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D455647B-3930-973C-A7F7-3C74CDE6E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4698AECB-B44A-EE78-2AFB-0FE0A781A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3300" y="5878967"/>
            <a:ext cx="6694088" cy="2285866"/>
          </a:xfrm>
        </p:spPr>
        <p:txBody>
          <a:bodyPr anchor="b">
            <a:normAutofit/>
          </a:bodyPr>
          <a:lstStyle>
            <a:lvl1pPr algn="l">
              <a:defRPr sz="494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3300" y="8512629"/>
            <a:ext cx="6694088" cy="7612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48">
                <a:solidFill>
                  <a:schemeClr val="bg1"/>
                </a:solidFill>
              </a:defRPr>
            </a:lvl1pPr>
            <a:lvl2pPr marL="684886" indent="0" algn="ctr">
              <a:buNone/>
              <a:defRPr sz="2996"/>
            </a:lvl2pPr>
            <a:lvl3pPr marL="1369772" indent="0" algn="ctr">
              <a:buNone/>
              <a:defRPr sz="2696"/>
            </a:lvl3pPr>
            <a:lvl4pPr marL="2054656" indent="0" algn="ctr">
              <a:buNone/>
              <a:defRPr sz="2396"/>
            </a:lvl4pPr>
            <a:lvl5pPr marL="2739542" indent="0" algn="ctr">
              <a:buNone/>
              <a:defRPr sz="2396"/>
            </a:lvl5pPr>
            <a:lvl6pPr marL="3424428" indent="0" algn="ctr">
              <a:buNone/>
              <a:defRPr sz="2396"/>
            </a:lvl6pPr>
            <a:lvl7pPr marL="4109314" indent="0" algn="ctr">
              <a:buNone/>
              <a:defRPr sz="2396"/>
            </a:lvl7pPr>
            <a:lvl8pPr marL="4794200" indent="0" algn="ctr">
              <a:buNone/>
              <a:defRPr sz="2396"/>
            </a:lvl8pPr>
            <a:lvl9pPr marL="5479084" indent="0" algn="ctr">
              <a:buNone/>
              <a:defRPr sz="23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2E4F91D-99B0-AE64-73B6-01A14D6E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57" y="9103834"/>
            <a:ext cx="3520678" cy="548180"/>
          </a:xfrm>
        </p:spPr>
        <p:txBody>
          <a:bodyPr/>
          <a:lstStyle>
            <a:lvl1pPr algn="l">
              <a:defRPr sz="1648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8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6D310-21D6-7C76-AEB9-12CCBB0A0F7B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082E1F3-7FB8-69AD-0E4A-7504629AC31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FE65AF7B-DA29-AA25-FF05-A29894FF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7334436"/>
            <a:ext cx="5639992" cy="8531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494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BF129F88-9CC3-8D1D-90D5-C6EFB4C8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8512846"/>
            <a:ext cx="5950668" cy="8297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5FD880-43CF-2FF1-C3C7-611BFF8E3E11}"/>
              </a:ext>
            </a:extLst>
          </p:cNvPr>
          <p:cNvGrpSpPr/>
          <p:nvPr/>
        </p:nvGrpSpPr>
        <p:grpSpPr>
          <a:xfrm>
            <a:off x="828900" y="870993"/>
            <a:ext cx="2806380" cy="1151242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878482-3763-91CC-6939-DAF8AAE7E7E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3E139A0-9908-1DE5-C1E3-BA3C8827D04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72E8097-2C79-8F67-C4C9-B7BA5E4CA44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BB408C-4CFC-DEA0-B187-11B2A86AA2F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EC5B19A-B183-333A-3A19-0E308446C067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05FB44C-E5DB-D384-3839-A3BE68F0819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64ECDBE-2E70-0A7A-BCD4-3F8AE70D75C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D7C1EF5-8D74-7537-60C6-58D1B3646415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334A661-CB9A-1E33-ED70-41DD3DB7B07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4EA0063-908F-486C-2A1C-F0751346DC40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16D959-18B4-32D7-4A7B-4C2E836AC4D6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3FC7C61-10ED-4CB5-0E36-F112EB1FDA2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3439EC3-7874-2AB1-62A0-4DD0E64DF811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174507A-2441-1A97-1F5F-C7A688764D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211623A-F24F-E9BC-2C99-98BDF417814E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A284ED8-E02C-E296-7DA2-F2C03445782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275874E-5265-1726-9071-F82F8CBB20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5D321F2-A16E-A19F-E3E5-80BE9BCD7F6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5F980AC-B87D-1415-EBA2-6E58ECC1546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235424F-3923-AA34-6E03-68399574A56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A108859-732F-6CE0-A577-339A4A671F2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606F05-FD56-872A-E08E-FDE518893500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B74054F-78A4-B067-A6BA-4266B1EBBC9F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7CD2E37-85F3-131E-94CD-AD75240D93D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B2497EE-41A6-9A4F-376A-F2E2F46A4FA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BCC5F00-159C-7213-6B1A-E9E45DD59A7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8366FDE-E5A5-95D0-17CB-EFBD6059B3D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6F56CD-1197-F05C-254B-1D89EFC181E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880E63E-F235-3C14-B358-383D952B7C8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FFC7EDD-2987-163E-C06C-605885501C2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A8E9175-CE5C-DF94-6545-79E15189DE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2EFCC8B-3BAE-F179-AD33-91332CCD1A7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82A8BF-307B-D6DA-50A8-598CD045E22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351FF5D-9BF1-E3B0-69FE-857A744660C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5DC1DA7-F97A-0E7E-E5C5-FCB0BBA7CB8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C8B4414-C787-688F-CC3A-682422AE34F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08EDD11-6B79-045D-BDCA-F189B43C38E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97CEF08-BBA4-A228-D7F2-16186F9B790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E53208FA-2330-DEE8-B25F-E350B1DBB61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BD19B3B-3776-FB78-46AD-729FBBB9AD3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2D3D0B8-04C4-168A-3594-21ADBDED9A96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785BB09-5A1E-DF7A-5B02-019AA6DF030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D044B58-C3E2-BED6-F378-623E62C2E56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69217B74-7C16-BF0C-9ED6-5BC229E70AC7}"/>
              </a:ext>
            </a:extLst>
          </p:cNvPr>
          <p:cNvGrpSpPr/>
          <p:nvPr/>
        </p:nvGrpSpPr>
        <p:grpSpPr>
          <a:xfrm>
            <a:off x="14428801" y="1043572"/>
            <a:ext cx="3031850" cy="755360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22BDA24-2BD5-9318-F348-0FA98D73861A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F186152-2159-DF9F-7FA8-E72ED1F0EA16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DCD623-6499-4C05-C74D-E5C947F7719F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230C81C-DD65-00DF-92C4-CA00049D4DF0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6F218F0-9043-F5B3-5B47-993C17A93276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0845DB7-7D46-1E9B-1392-593684817B57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845ABA-DFF7-AB3A-BCA0-CC8E9DF6A741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8D5C564-746C-4770-BE7F-3A9B8F0F68F1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8486230-57FF-6642-8ABA-DF1E612E76F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5BDB64A-B906-406E-500A-A6E91480C6CF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83763A2-3011-9304-C3F4-E76797F0B60C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73D9BB2-1678-6232-36E5-E35D1FE82F38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7BC76E5-9F30-F424-0CA8-B7EFBB37E803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D2D80CE-A288-B442-84F8-0726DFE76FE2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FD44F7D-8F1F-EE1B-23F5-5BBC5B88E78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2B1A285-D10B-C8FE-E455-3CA44BE66EF0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71EE39-3941-B02F-5828-25310214BFE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8B0DC9-69CB-44C8-71CE-2B9C588394D5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874EEE-8D19-4E26-8198-6A0E8706B5C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C7407FB-B739-7283-E402-E5C1C4280323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B07002F-0052-B20D-BC77-571BF920B0E5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BE1AD95-14CA-EBE0-9136-C30921ECE84D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AA2676-4305-3BC0-F26A-05793D2484BC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16292E4-29C4-0334-742A-80D866C5A2C6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02B6439-037B-90C9-C800-4097CFA1E06F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86A6D3D-8EE6-DEE5-15E8-258566905F39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10E3205-170A-BA78-CAF7-E41F4DE794A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7112F41-CE0F-3E6B-346E-AB8DFDADE4C7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57A8CB-987A-7E36-8F24-9068CF4D0ECB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DBCAE1-C82D-144D-A3A6-A015D66EF150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C073F1-E8B2-00A2-D5E3-F457FFBD560C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BD4795-413E-D805-1F53-24E281C8FCD6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DA13D40-F999-61FA-659C-148F3A83A998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7925B0-4EA5-A789-FBDD-9CB06319F2C9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C6941B0-AD9A-54BF-8BE9-9B9E7B4434F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AF153E-1C2C-91F8-30C6-2CBD6907B7FC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7BFCFC5-EB4C-9DE9-4C8B-C09B3B06DDB1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44FF9DF-93D1-6358-5E9E-01362C8B4CC7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361A700-69F6-E186-BC9D-8FF224E04288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4806FD3-040E-78FD-6677-FA8E00B70A1B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C03B5FE-F9F0-730F-70D4-286826001D95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E5892FE-A839-04FC-89B7-694CA395E9A5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E6F97BE-4E93-9FEF-FD6E-3724A756E28A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F08934F-4B61-1EC9-CCB4-2D4E05A973CB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BC0330C-A245-DF2E-4916-C6EADB961EF2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349B4E7-9492-BF8E-F167-B0082AEEB2D8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E6F1CF7-FFBE-66CA-0626-879F54FD67F7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C59A06-608F-AA92-F831-C272F481CB6E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08524B3-E8C9-A262-43E4-2C72A53CDDA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F02B739-77FB-4E31-9B7A-A36EDBA8E0E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916EC9-FC75-DBE6-5952-01B27A7057B2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23F12C7-72EE-36EF-AADA-1D2CDD21BF95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B53BD23-9965-B2F0-A201-BD9C80824559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C258B1E-E1E9-6867-9891-E3F201F09D5F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D721F0B-FAE8-4408-E7E9-2B944D06646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0C9BBB5-452A-11C0-DA44-4696572847EA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D7AD720-A7EB-B664-C569-B537272A5E01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04595C5-5A06-A349-669A-4AEAA452B9F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CDF29636-1CEF-DE70-FC2C-3D4DF35EFCF6}"/>
              </a:ext>
            </a:extLst>
          </p:cNvPr>
          <p:cNvGrpSpPr>
            <a:grpSpLocks/>
          </p:cNvGrpSpPr>
          <p:nvPr/>
        </p:nvGrpSpPr>
        <p:grpSpPr bwMode="auto">
          <a:xfrm>
            <a:off x="3600451" y="6232133"/>
            <a:ext cx="1729978" cy="2544698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81B4C202-0AAF-196E-6225-4354CAD40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E866DA70-44E8-8C66-7344-12EBDB39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</p:spTree>
    <p:extLst>
      <p:ext uri="{BB962C8B-B14F-4D97-AF65-F5344CB8AC3E}">
        <p14:creationId xmlns:p14="http://schemas.microsoft.com/office/powerpoint/2010/main" val="252059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B1B9AD-1BAF-0049-32EC-EEB06B8BA016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FADD24C-5E61-66E9-B9FE-011E50071DB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ADF7D57-D67C-9A2B-CE47-0326F162AAEC}"/>
              </a:ext>
            </a:extLst>
          </p:cNvPr>
          <p:cNvGrpSpPr/>
          <p:nvPr/>
        </p:nvGrpSpPr>
        <p:grpSpPr>
          <a:xfrm>
            <a:off x="828901" y="870993"/>
            <a:ext cx="2806382" cy="1151242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FE2858E-EEF6-1B7A-585B-29F4F8A9CE2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BD40272-09C3-E694-94C2-C2456BA13AD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99BF1A1-8535-D744-E744-9DA13D31584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196956C-B612-91F2-6355-20A725ADACD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CB7C46C-D761-9604-155C-4324EE3E7A9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D13F591-E74E-65E2-281F-459B52418B4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0352651-4BC1-4721-F3B4-D5D25F26E09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BEB105E-AD28-C419-3F8E-0DB2BA10585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92CA3DA-E407-8480-68AF-D47DAA027B2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D8FED8-B596-B9BA-E19B-DC9D06F70D7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BDEB3C2-7A92-9AD5-1F36-2DC8E2BCDF8B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59B7FE7-AE01-2BBF-51A3-CD0D1EDB3DF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DE32726-AA37-0210-3156-66990DDAC43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FCBE2DC-A63D-1230-D509-570E9E13B06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CA9A097-F0B7-9279-F88D-31362D23A6C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6B3DD7-FBCD-7BDD-3015-53D73164E11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EB48E28-A751-E1C6-5637-F2B9583695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28D2598-47DA-D547-8217-F6E047B98A5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D28EC0-C7B7-806A-4DF3-5B15D313D858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C514ACD-8D4D-2F24-9EB4-A2205F23C8F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BEACF8-D8BD-E102-F68A-964EBAD81D3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8C96C15-34AC-1D64-0FA1-4EB7D554F59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C5BFA66-CB43-1E98-2589-61438C33DCA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13B01B4-0C01-06D8-A280-D97C24C5FA3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99004DD-58D8-5912-F6FE-5879F4834AB0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75D3FC-DDC0-EF69-15D9-B89243DDC84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DCCED-6257-5874-647C-67A8418AC64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55D32A8-F464-8A0E-23FB-EBDBCBF627A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EF5EF09-908F-1489-9F0B-4A379B547DE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B234B18-87B0-4650-5640-B4BF731EFF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241B7AA-8AB8-C5B5-8996-1388B103B42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7C8735-5563-0FAA-28DB-CE44F1A18CA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8F8922C-9316-81E4-1347-8F333479E8B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80EFB85-B818-E0FA-E45E-AC3FC6D3884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E3296CB-6482-331A-DD0E-411E0C49BB3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A49B0B-032B-B475-6F40-271DEA542823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17DD7B8-3809-721D-6F51-53B1CC7598C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7D32B7C6-9220-345A-43C6-20B8AE0940C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81DBA6A-77A4-EF5B-7668-CBCC46F43AE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838315C-108B-B28A-7463-E3D6460C33E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E9008D1D-DC7F-2867-D175-ADD1724B839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E70E380-AC45-D771-3FF4-CB85A4A4D40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7501D30-6518-3578-7373-711FD2B3F75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95D73852-DE6B-B7F3-7FB5-CB43F30F299A}"/>
              </a:ext>
            </a:extLst>
          </p:cNvPr>
          <p:cNvGrpSpPr>
            <a:grpSpLocks noChangeAspect="1"/>
          </p:cNvGrpSpPr>
          <p:nvPr/>
        </p:nvGrpSpPr>
        <p:grpSpPr>
          <a:xfrm>
            <a:off x="14428800" y="1043573"/>
            <a:ext cx="2835000" cy="757746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AA5FD0F-CB78-6C2A-E287-3688EC27488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ED2D39-D795-6330-CA42-C2B0E519762C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1C7A92E-D7E7-551B-96BD-0D33A0358E5C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76544A-78AE-38E6-54D0-64614199A92F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59065A6-6683-4451-9D58-D04FE68550DF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ADA5455-11CF-4E7F-1219-399445A019EF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D09CDE4-7B3C-D939-4D15-3183BA14668E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3C3E64B-E70E-6749-47C2-501825D53B2B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32AADD-B5ED-3C20-C41D-A576722AD178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BD96E7-0D3C-8A96-3355-7BEF99CED22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CA1F198-6108-A1A3-0441-950D4FDB0622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0016BCF-7FA8-B169-4BEB-4A92A475A975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85C801-E95B-18DE-DCC9-00221054BD96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C46FBEE-B53B-7512-1512-C03D96B0E842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4545AF8-99E0-4A8A-5128-A0795D5EC423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93A7FFD-D988-EFA6-6482-1BF4BEE71BFE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297FEAD-9AD7-AB19-8A8D-A851C375E1F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359363-32CB-1EAD-CFBE-9200D1395B8C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5970E87-6EFF-8EE7-0EF7-8981C13EF745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2E7F11-26FF-6A9D-D6E6-8575D572B8CD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499B996-500A-E53D-7CE2-C1698592240B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9562ABF-EBA0-A07E-A8EE-5E108913CF5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EF75A6-5EFF-5481-C447-7047BDCDAAC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4C701D-4418-5CE8-4CF8-CC10175A331A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87852FA-8C3E-26E3-A838-97BA82FF2BE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D49360-7BF1-8C68-A8C0-7A53893F72D9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43B4292-0E31-5D27-3304-82B0199C4A01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34809C-6A50-C735-D4AE-313F991BBB8A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9257215-FE2E-FA07-6421-988B594DA541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A917504-6BAB-D0B7-74BC-491C5331E107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8028390-2353-6DC8-CCC0-B7122DE4D70F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57C414C-BBD9-C299-665D-A67DE28DF8D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F990BF2-D8EA-6467-E360-5A3C80D48A9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31B8B9B-4B46-ACE2-3658-00FBF6814E29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9829B93-9EE4-826C-8504-33F1712FCCD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FCC8E08-D895-977B-C272-D9FB77CBAF2F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4CCE14C-C744-5A54-2195-DA23BEB8CC1D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F803BCA-8F9B-6AF1-6282-558666FA3439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CF72BAE-52EB-40F7-3301-52AF18DBCD3C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F413550-C25A-4CC8-5710-9140B982A7F3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5C0D94-AFB6-E914-AF7D-2BA976AF0801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056EB3D-F665-3388-153C-713F527AC4C9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434205-C8F7-6B55-17A1-D266A999878C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2A063F-9CFD-8647-4595-38B080DF1D63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86F081A-D2AB-E2EE-3312-10657D988A63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4EB2E68-3897-4C32-E961-4E132DCA4CEF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706BF1D-4844-81EC-FB98-9C745836689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F344D23-74C2-98C5-BDB0-20F82DD934BD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0778B9C-EFE7-CF06-DA85-CD6C44187F7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56931C5-FEA5-BFC4-ECF7-C88282524703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DDF9DE0-02F7-E01C-2370-807BF4736895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A264138-39F8-E268-84A6-5D73EC4FA10A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7EF5A40-F6FB-5B33-2CE5-A7FE53AB7CF7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246CF6-8AF9-B946-AE6B-ECB6A1C53293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2F80A5E-7626-4D95-1246-340752F44EC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2E7BBA3-4753-94C2-EB3F-4E4ADD418E0B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08A20DD-B0EF-8CBC-67EB-09F090961B7D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CB4AA07-FED8-2B3A-EE6E-5AA6E187B754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46E7E95-BAB4-EA76-1D35-985AB8C2CCA1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16A988F-B9EC-1151-824F-D6053C3E79CE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F1AF706-7285-1A3E-7E6D-027C5665DC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53966" y="6781503"/>
            <a:ext cx="3089672" cy="3085742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8B5D600-DBA0-83F9-1E44-37134C9839ED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C7844D12-7435-D7F5-7EA7-A334AB1C0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3300" y="5878967"/>
            <a:ext cx="6694088" cy="2285866"/>
          </a:xfrm>
        </p:spPr>
        <p:txBody>
          <a:bodyPr anchor="b">
            <a:normAutofit/>
          </a:bodyPr>
          <a:lstStyle>
            <a:lvl1pPr algn="l">
              <a:defRPr sz="4944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3300" y="8512629"/>
            <a:ext cx="6694088" cy="7612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48">
                <a:solidFill>
                  <a:schemeClr val="tx2"/>
                </a:solidFill>
              </a:defRPr>
            </a:lvl1pPr>
            <a:lvl2pPr marL="684886" indent="0" algn="ctr">
              <a:buNone/>
              <a:defRPr sz="2996"/>
            </a:lvl2pPr>
            <a:lvl3pPr marL="1369772" indent="0" algn="ctr">
              <a:buNone/>
              <a:defRPr sz="2696"/>
            </a:lvl3pPr>
            <a:lvl4pPr marL="2054656" indent="0" algn="ctr">
              <a:buNone/>
              <a:defRPr sz="2396"/>
            </a:lvl4pPr>
            <a:lvl5pPr marL="2739542" indent="0" algn="ctr">
              <a:buNone/>
              <a:defRPr sz="2396"/>
            </a:lvl5pPr>
            <a:lvl6pPr marL="3424428" indent="0" algn="ctr">
              <a:buNone/>
              <a:defRPr sz="2396"/>
            </a:lvl6pPr>
            <a:lvl7pPr marL="4109314" indent="0" algn="ctr">
              <a:buNone/>
              <a:defRPr sz="2396"/>
            </a:lvl7pPr>
            <a:lvl8pPr marL="4794200" indent="0" algn="ctr">
              <a:buNone/>
              <a:defRPr sz="2396"/>
            </a:lvl8pPr>
            <a:lvl9pPr marL="5479084" indent="0" algn="ctr">
              <a:buNone/>
              <a:defRPr sz="23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BEFE3D0D-0BE1-6076-825D-DA248C41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57" y="9103834"/>
            <a:ext cx="3520678" cy="548180"/>
          </a:xfrm>
        </p:spPr>
        <p:txBody>
          <a:bodyPr/>
          <a:lstStyle>
            <a:lvl1pPr algn="l">
              <a:defRPr sz="1648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143108-AD9D-D15B-A5B5-04C9A46F5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548181"/>
            <a:ext cx="15773400" cy="19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7C6A7DD-F0F0-2897-AD77-CC9D2E504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738525"/>
            <a:ext cx="15773400" cy="652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E7FD-C49F-0F5A-5DB1-263E0FBD2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292"/>
            <a:ext cx="4114800" cy="548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79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7E88-3ADA-C9B2-693A-A30E61AFB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292"/>
            <a:ext cx="6172200" cy="548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79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21EF6-0FBF-CA2E-D8D7-79A967124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292"/>
            <a:ext cx="4114800" cy="548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79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>
          <a:solidFill>
            <a:schemeClr val="tx2"/>
          </a:solidFill>
          <a:latin typeface="Calibri" panose="020F0502020204030204" pitchFamily="34" charset="0"/>
        </a:defRPr>
      </a:lvl2pPr>
      <a:lvl3pPr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>
          <a:solidFill>
            <a:schemeClr val="tx2"/>
          </a:solidFill>
          <a:latin typeface="Calibri" panose="020F0502020204030204" pitchFamily="34" charset="0"/>
        </a:defRPr>
      </a:lvl3pPr>
      <a:lvl4pPr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>
          <a:solidFill>
            <a:schemeClr val="tx2"/>
          </a:solidFill>
          <a:latin typeface="Calibri" panose="020F0502020204030204" pitchFamily="34" charset="0"/>
        </a:defRPr>
      </a:lvl4pPr>
      <a:lvl5pPr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>
          <a:solidFill>
            <a:schemeClr val="tx2"/>
          </a:solidFill>
          <a:latin typeface="Calibri" panose="020F0502020204030204" pitchFamily="34" charset="0"/>
        </a:defRPr>
      </a:lvl5pPr>
      <a:lvl6pPr marL="342442"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>
          <a:solidFill>
            <a:schemeClr val="tx2"/>
          </a:solidFill>
          <a:latin typeface="Calibri" panose="020F0502020204030204" pitchFamily="34" charset="0"/>
        </a:defRPr>
      </a:lvl6pPr>
      <a:lvl7pPr marL="684886"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>
          <a:solidFill>
            <a:schemeClr val="tx2"/>
          </a:solidFill>
          <a:latin typeface="Calibri" panose="020F0502020204030204" pitchFamily="34" charset="0"/>
        </a:defRPr>
      </a:lvl7pPr>
      <a:lvl8pPr marL="1027328"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>
          <a:solidFill>
            <a:schemeClr val="tx2"/>
          </a:solidFill>
          <a:latin typeface="Calibri" panose="020F0502020204030204" pitchFamily="34" charset="0"/>
        </a:defRPr>
      </a:lvl8pPr>
      <a:lvl9pPr marL="1369772"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1369772" rtl="0" eaLnBrk="1" fontAlgn="base" hangingPunct="1">
        <a:lnSpc>
          <a:spcPct val="90000"/>
        </a:lnSpc>
        <a:spcBef>
          <a:spcPts val="1498"/>
        </a:spcBef>
        <a:spcAft>
          <a:spcPct val="0"/>
        </a:spcAft>
        <a:buFont typeface="Arial" panose="020B0604020202020204" pitchFamily="34" charset="0"/>
        <a:defRPr sz="4194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algn="l" defTabSz="1369772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3596" kern="1200">
          <a:solidFill>
            <a:schemeClr val="tx1"/>
          </a:solidFill>
          <a:latin typeface="+mn-lt"/>
          <a:ea typeface="+mn-ea"/>
          <a:cs typeface="+mn-cs"/>
        </a:defRPr>
      </a:lvl2pPr>
      <a:lvl3pPr marL="1369772" algn="l" defTabSz="1369772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2996" kern="1200">
          <a:solidFill>
            <a:schemeClr val="tx1"/>
          </a:solidFill>
          <a:latin typeface="+mn-lt"/>
          <a:ea typeface="+mn-ea"/>
          <a:cs typeface="+mn-cs"/>
        </a:defRPr>
      </a:lvl3pPr>
      <a:lvl4pPr marL="2054656" algn="l" defTabSz="1369772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2696" kern="1200">
          <a:solidFill>
            <a:schemeClr val="tx1"/>
          </a:solidFill>
          <a:latin typeface="+mn-lt"/>
          <a:ea typeface="+mn-ea"/>
          <a:cs typeface="+mn-cs"/>
        </a:defRPr>
      </a:lvl4pPr>
      <a:lvl5pPr marL="2739542" algn="l" defTabSz="1369772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2696" kern="1200">
          <a:solidFill>
            <a:schemeClr val="tx1"/>
          </a:solidFill>
          <a:latin typeface="+mn-lt"/>
          <a:ea typeface="+mn-ea"/>
          <a:cs typeface="+mn-cs"/>
        </a:defRPr>
      </a:lvl5pPr>
      <a:lvl6pPr marL="3766870" indent="-342442" algn="l" defTabSz="1369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6pPr>
      <a:lvl7pPr marL="4451756" indent="-342442" algn="l" defTabSz="1369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7pPr>
      <a:lvl8pPr marL="5136642" indent="-342442" algn="l" defTabSz="1369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8pPr>
      <a:lvl9pPr marL="5821528" indent="-342442" algn="l" defTabSz="1369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2pPr>
      <a:lvl3pPr marL="1369772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3pPr>
      <a:lvl4pPr marL="2054656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4pPr>
      <a:lvl5pPr marL="2739542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5pPr>
      <a:lvl6pPr marL="3424428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6pPr>
      <a:lvl7pPr marL="4109314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7pPr>
      <a:lvl8pPr marL="4794200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8pPr>
      <a:lvl9pPr marL="5479084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22" y="28939"/>
            <a:ext cx="18288000" cy="1031248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E6A7D83-D843-EF88-A27A-94A1212AEA44}"/>
              </a:ext>
            </a:extLst>
          </p:cNvPr>
          <p:cNvSpPr/>
          <p:nvPr/>
        </p:nvSpPr>
        <p:spPr>
          <a:xfrm>
            <a:off x="0" y="-16510"/>
            <a:ext cx="18288000" cy="122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dirty="0"/>
          </a:p>
        </p:txBody>
      </p:sp>
      <p:sp>
        <p:nvSpPr>
          <p:cNvPr id="3" name="Freeform 3"/>
          <p:cNvSpPr/>
          <p:nvPr/>
        </p:nvSpPr>
        <p:spPr>
          <a:xfrm flipH="1">
            <a:off x="5872218" y="1145375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0232845" y="1145375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6" y="0"/>
                </a:lnTo>
                <a:lnTo>
                  <a:pt x="1979896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flipH="1">
            <a:off x="4655984" y="2647587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8"/>
                </a:lnTo>
                <a:lnTo>
                  <a:pt x="1979897" y="1685388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353974" y="4303680"/>
            <a:ext cx="4107646" cy="3619863"/>
          </a:xfrm>
          <a:custGeom>
            <a:avLst/>
            <a:gdLst/>
            <a:ahLst/>
            <a:cxnLst/>
            <a:rect l="l" t="t" r="r" b="b"/>
            <a:pathLst>
              <a:path w="4107646" h="3619863">
                <a:moveTo>
                  <a:pt x="0" y="0"/>
                </a:moveTo>
                <a:lnTo>
                  <a:pt x="4107645" y="0"/>
                </a:lnTo>
                <a:lnTo>
                  <a:pt x="4107645" y="3619863"/>
                </a:lnTo>
                <a:lnTo>
                  <a:pt x="0" y="36198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619461" y="2647587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7" y="0"/>
                </a:lnTo>
                <a:lnTo>
                  <a:pt x="1979897" y="1685388"/>
                </a:lnTo>
                <a:lnTo>
                  <a:pt x="0" y="16853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flipH="1">
            <a:off x="4149161" y="4428225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2216149" y="4428225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7" y="0"/>
                </a:lnTo>
                <a:lnTo>
                  <a:pt x="1979897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flipH="1">
            <a:off x="4699963" y="6218377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1624903" y="6218377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7" y="0"/>
                </a:lnTo>
                <a:lnTo>
                  <a:pt x="1979897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flipH="1">
            <a:off x="5738898" y="7996669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6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6" y="1685387"/>
                </a:lnTo>
                <a:lnTo>
                  <a:pt x="19798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0634955" y="7996669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6" y="0"/>
                </a:lnTo>
                <a:lnTo>
                  <a:pt x="1979896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6560215" y="1378491"/>
            <a:ext cx="669506" cy="668111"/>
          </a:xfrm>
          <a:custGeom>
            <a:avLst/>
            <a:gdLst/>
            <a:ahLst/>
            <a:cxnLst/>
            <a:rect l="l" t="t" r="r" b="b"/>
            <a:pathLst>
              <a:path w="669506" h="668111">
                <a:moveTo>
                  <a:pt x="0" y="0"/>
                </a:moveTo>
                <a:lnTo>
                  <a:pt x="669506" y="0"/>
                </a:lnTo>
                <a:lnTo>
                  <a:pt x="669506" y="668111"/>
                </a:lnTo>
                <a:lnTo>
                  <a:pt x="0" y="66811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248532" y="3165377"/>
            <a:ext cx="492229" cy="649807"/>
          </a:xfrm>
          <a:custGeom>
            <a:avLst/>
            <a:gdLst/>
            <a:ahLst/>
            <a:cxnLst/>
            <a:rect l="l" t="t" r="r" b="b"/>
            <a:pathLst>
              <a:path w="492229" h="649807">
                <a:moveTo>
                  <a:pt x="0" y="0"/>
                </a:moveTo>
                <a:lnTo>
                  <a:pt x="492228" y="0"/>
                </a:lnTo>
                <a:lnTo>
                  <a:pt x="492228" y="649808"/>
                </a:lnTo>
                <a:lnTo>
                  <a:pt x="0" y="64980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135733" y="6702158"/>
            <a:ext cx="717825" cy="717825"/>
          </a:xfrm>
          <a:custGeom>
            <a:avLst/>
            <a:gdLst/>
            <a:ahLst/>
            <a:cxnLst/>
            <a:rect l="l" t="t" r="r" b="b"/>
            <a:pathLst>
              <a:path w="717825" h="717825">
                <a:moveTo>
                  <a:pt x="0" y="0"/>
                </a:moveTo>
                <a:lnTo>
                  <a:pt x="717825" y="0"/>
                </a:lnTo>
                <a:lnTo>
                  <a:pt x="717825" y="717825"/>
                </a:lnTo>
                <a:lnTo>
                  <a:pt x="0" y="71782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200765" y="8510007"/>
            <a:ext cx="658709" cy="658709"/>
          </a:xfrm>
          <a:custGeom>
            <a:avLst/>
            <a:gdLst/>
            <a:ahLst/>
            <a:cxnLst/>
            <a:rect l="l" t="t" r="r" b="b"/>
            <a:pathLst>
              <a:path w="658709" h="658709">
                <a:moveTo>
                  <a:pt x="0" y="0"/>
                </a:moveTo>
                <a:lnTo>
                  <a:pt x="658710" y="0"/>
                </a:lnTo>
                <a:lnTo>
                  <a:pt x="658710" y="658710"/>
                </a:lnTo>
                <a:lnTo>
                  <a:pt x="0" y="65871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385210" y="3202026"/>
            <a:ext cx="707374" cy="576510"/>
          </a:xfrm>
          <a:custGeom>
            <a:avLst/>
            <a:gdLst/>
            <a:ahLst/>
            <a:cxnLst/>
            <a:rect l="l" t="t" r="r" b="b"/>
            <a:pathLst>
              <a:path w="707374" h="576510">
                <a:moveTo>
                  <a:pt x="0" y="0"/>
                </a:moveTo>
                <a:lnTo>
                  <a:pt x="707375" y="0"/>
                </a:lnTo>
                <a:lnTo>
                  <a:pt x="707375" y="576510"/>
                </a:lnTo>
                <a:lnTo>
                  <a:pt x="0" y="57651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673827" y="5006320"/>
            <a:ext cx="741430" cy="529196"/>
          </a:xfrm>
          <a:custGeom>
            <a:avLst/>
            <a:gdLst/>
            <a:ahLst/>
            <a:cxnLst/>
            <a:rect l="l" t="t" r="r" b="b"/>
            <a:pathLst>
              <a:path w="741430" h="529196">
                <a:moveTo>
                  <a:pt x="0" y="0"/>
                </a:moveTo>
                <a:lnTo>
                  <a:pt x="741430" y="0"/>
                </a:lnTo>
                <a:lnTo>
                  <a:pt x="741430" y="529196"/>
                </a:lnTo>
                <a:lnTo>
                  <a:pt x="0" y="52919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578473" y="6745385"/>
            <a:ext cx="631371" cy="631371"/>
          </a:xfrm>
          <a:custGeom>
            <a:avLst/>
            <a:gdLst/>
            <a:ahLst/>
            <a:cxnLst/>
            <a:rect l="l" t="t" r="r" b="b"/>
            <a:pathLst>
              <a:path w="631371" h="631371">
                <a:moveTo>
                  <a:pt x="0" y="0"/>
                </a:moveTo>
                <a:lnTo>
                  <a:pt x="631371" y="0"/>
                </a:lnTo>
                <a:lnTo>
                  <a:pt x="631371" y="631371"/>
                </a:lnTo>
                <a:lnTo>
                  <a:pt x="0" y="631371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560215" y="8537099"/>
            <a:ext cx="631617" cy="631617"/>
          </a:xfrm>
          <a:custGeom>
            <a:avLst/>
            <a:gdLst/>
            <a:ahLst/>
            <a:cxnLst/>
            <a:rect l="l" t="t" r="r" b="b"/>
            <a:pathLst>
              <a:path w="631617" h="631617">
                <a:moveTo>
                  <a:pt x="0" y="0"/>
                </a:moveTo>
                <a:lnTo>
                  <a:pt x="631618" y="0"/>
                </a:lnTo>
                <a:lnTo>
                  <a:pt x="631618" y="631618"/>
                </a:lnTo>
                <a:lnTo>
                  <a:pt x="0" y="63161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080212" y="1331139"/>
            <a:ext cx="762816" cy="762816"/>
          </a:xfrm>
          <a:custGeom>
            <a:avLst/>
            <a:gdLst/>
            <a:ahLst/>
            <a:cxnLst/>
            <a:rect l="l" t="t" r="r" b="b"/>
            <a:pathLst>
              <a:path w="762816" h="762816">
                <a:moveTo>
                  <a:pt x="0" y="0"/>
                </a:moveTo>
                <a:lnTo>
                  <a:pt x="762815" y="0"/>
                </a:lnTo>
                <a:lnTo>
                  <a:pt x="762815" y="762816"/>
                </a:lnTo>
                <a:lnTo>
                  <a:pt x="0" y="76281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977516" y="4970440"/>
            <a:ext cx="600957" cy="600957"/>
          </a:xfrm>
          <a:custGeom>
            <a:avLst/>
            <a:gdLst/>
            <a:ahLst/>
            <a:cxnLst/>
            <a:rect l="l" t="t" r="r" b="b"/>
            <a:pathLst>
              <a:path w="600957" h="600957">
                <a:moveTo>
                  <a:pt x="0" y="0"/>
                </a:moveTo>
                <a:lnTo>
                  <a:pt x="600957" y="0"/>
                </a:lnTo>
                <a:lnTo>
                  <a:pt x="600957" y="600957"/>
                </a:lnTo>
                <a:lnTo>
                  <a:pt x="0" y="600957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290613" y="4765357"/>
            <a:ext cx="3848668" cy="3329098"/>
          </a:xfrm>
          <a:custGeom>
            <a:avLst/>
            <a:gdLst/>
            <a:ahLst/>
            <a:cxnLst/>
            <a:rect l="l" t="t" r="r" b="b"/>
            <a:pathLst>
              <a:path w="3848668" h="3329098">
                <a:moveTo>
                  <a:pt x="0" y="0"/>
                </a:moveTo>
                <a:lnTo>
                  <a:pt x="3848668" y="0"/>
                </a:lnTo>
                <a:lnTo>
                  <a:pt x="3848668" y="3329098"/>
                </a:lnTo>
                <a:lnTo>
                  <a:pt x="0" y="3329098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370862" y="9654160"/>
            <a:ext cx="1374818" cy="1000180"/>
          </a:xfrm>
          <a:custGeom>
            <a:avLst/>
            <a:gdLst/>
            <a:ahLst/>
            <a:cxnLst/>
            <a:rect l="l" t="t" r="r" b="b"/>
            <a:pathLst>
              <a:path w="1374818" h="1000180">
                <a:moveTo>
                  <a:pt x="0" y="0"/>
                </a:moveTo>
                <a:lnTo>
                  <a:pt x="1374818" y="0"/>
                </a:lnTo>
                <a:lnTo>
                  <a:pt x="1374818" y="1000180"/>
                </a:lnTo>
                <a:lnTo>
                  <a:pt x="0" y="100018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6959729">
            <a:off x="17686349" y="518105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9" y="0"/>
                </a:lnTo>
                <a:lnTo>
                  <a:pt x="1283419" y="1743183"/>
                </a:lnTo>
                <a:lnTo>
                  <a:pt x="0" y="1743183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521592" y="8679450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8" y="0"/>
                </a:lnTo>
                <a:lnTo>
                  <a:pt x="1283418" y="1743183"/>
                </a:lnTo>
                <a:lnTo>
                  <a:pt x="0" y="1743183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7484768" y="9415409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9" y="0"/>
                </a:lnTo>
                <a:lnTo>
                  <a:pt x="1283419" y="1743182"/>
                </a:lnTo>
                <a:lnTo>
                  <a:pt x="0" y="1743182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7363517" y="267899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5636071" y="-16511"/>
            <a:ext cx="754345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4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RECOMANDĂRI PENTRU POPULAŢIE ÎN VEDEREA REDUCERII EXPUNERII LA POLUANȚI ORGANICI PERSISTENȚI (POP)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257981" y="1492362"/>
            <a:ext cx="297095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ro-RO" sz="20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</a:t>
            </a:r>
            <a:r>
              <a:rPr lang="en-US" sz="2000" b="1" dirty="0" err="1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nformare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578408" y="1203174"/>
            <a:ext cx="297095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o-RO" sz="20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Curățenie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191087" y="2673772"/>
            <a:ext cx="3537069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o-RO" sz="20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Aerisire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552322" y="1465773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687267" y="1148483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06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84993" y="8268549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05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5872024" y="8019843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887017" y="2587869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832758" y="2600587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07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20613" y="6148077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04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6849555" y="6312108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09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91351" y="4394135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03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7480723" y="4380719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08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734882" y="2630936"/>
            <a:ext cx="297095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 err="1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Etichete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2332225" y="4439449"/>
            <a:ext cx="297095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 err="1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Siguran</a:t>
            </a:r>
            <a:r>
              <a:rPr lang="ro-RO" sz="2000" b="1" dirty="0" err="1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ță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5141784" y="4452620"/>
            <a:ext cx="2152484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o-RO" sz="20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Cumpărături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3509146" y="1883626"/>
            <a:ext cx="2970955" cy="758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ro-RO" sz="160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ro-RO" sz="1600" dirty="0">
                <a:solidFill>
                  <a:schemeClr val="tx2"/>
                </a:solidFill>
                <a:cs typeface="Arial" panose="020B0604020202020204" pitchFamily="34" charset="0"/>
              </a:rPr>
              <a:t>Informați-vă și acționați responsabil. </a:t>
            </a:r>
            <a:endParaRPr 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l">
              <a:lnSpc>
                <a:spcPts val="1960"/>
              </a:lnSpc>
            </a:pPr>
            <a:endParaRPr lang="en-US" sz="1600" dirty="0">
              <a:solidFill>
                <a:srgbClr val="4F4F59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2634831" y="1579120"/>
            <a:ext cx="3692215" cy="1008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ro-RO" sz="1600" dirty="0">
                <a:solidFill>
                  <a:schemeClr val="tx2"/>
                </a:solidFill>
                <a:latin typeface="+mj-lt"/>
              </a:rPr>
              <a:t>Aspirați și ștergeți des praful din casă. POP se pot acumula în praf și pe materiale moi, cum ar fi covorul și țesăturile</a:t>
            </a:r>
            <a:r>
              <a:rPr lang="ro-RO" sz="1400" dirty="0">
                <a:solidFill>
                  <a:srgbClr val="4F4F59"/>
                </a:solidFill>
                <a:latin typeface="Canva Sans"/>
              </a:rPr>
              <a:t>. </a:t>
            </a:r>
            <a:endParaRPr lang="en-US" sz="1400" dirty="0">
              <a:solidFill>
                <a:srgbClr val="4F4F59"/>
              </a:solidFill>
              <a:latin typeface="Canva Sans"/>
            </a:endParaRPr>
          </a:p>
          <a:p>
            <a:pPr algn="r">
              <a:lnSpc>
                <a:spcPts val="1960"/>
              </a:lnSpc>
            </a:pPr>
            <a:r>
              <a:rPr lang="en-US" sz="1400" dirty="0">
                <a:solidFill>
                  <a:srgbClr val="4F4F59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757200" y="3230882"/>
            <a:ext cx="2970955" cy="100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Ventilați spațiile închise: ventilația adecvată reduce expunerea la poluanții din interior</a:t>
            </a:r>
            <a:r>
              <a:rPr lang="ro-RO" sz="1400" dirty="0">
                <a:solidFill>
                  <a:srgbClr val="4F4F59"/>
                </a:solidFill>
                <a:latin typeface="Canva Sans"/>
              </a:rPr>
              <a:t>.</a:t>
            </a:r>
            <a:endParaRPr lang="en-US" sz="1400" dirty="0">
              <a:solidFill>
                <a:srgbClr val="4F4F59"/>
              </a:solidFill>
              <a:latin typeface="Canva Sans"/>
            </a:endParaRPr>
          </a:p>
          <a:p>
            <a:pPr algn="r">
              <a:lnSpc>
                <a:spcPts val="1960"/>
              </a:lnSpc>
            </a:pPr>
            <a:r>
              <a:rPr lang="en-US" sz="1400" dirty="0">
                <a:solidFill>
                  <a:srgbClr val="4F4F59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559206" y="3230882"/>
            <a:ext cx="2970955" cy="7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960"/>
              </a:lnSpc>
              <a:defRPr sz="16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r>
              <a:rPr lang="ro-RO" dirty="0">
                <a:solidFill>
                  <a:schemeClr val="tx2"/>
                </a:solidFill>
              </a:rPr>
              <a:t>Citiți etichetele produselor chimice utilizate și respectați instrucțiunile de folosire.</a:t>
            </a:r>
            <a:endParaRPr lang="en-US" dirty="0">
              <a:solidFill>
                <a:schemeClr val="tx2"/>
              </a:solidFill>
              <a:sym typeface="Canva Sans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001963" y="4939506"/>
            <a:ext cx="3029815" cy="1009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960"/>
              </a:lnSpc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r>
              <a:rPr lang="ro-RO" sz="1600" dirty="0">
                <a:solidFill>
                  <a:schemeClr val="tx2"/>
                </a:solidFill>
              </a:rPr>
              <a:t>Nu lă</a:t>
            </a:r>
            <a:r>
              <a:rPr lang="en-US" sz="1600" dirty="0" err="1">
                <a:solidFill>
                  <a:schemeClr val="tx2"/>
                </a:solidFill>
              </a:rPr>
              <a:t>sa</a:t>
            </a:r>
            <a:r>
              <a:rPr lang="ro-RO" sz="1600" dirty="0">
                <a:solidFill>
                  <a:schemeClr val="tx2"/>
                </a:solidFill>
              </a:rPr>
              <a:t>ț</a:t>
            </a:r>
            <a:r>
              <a:rPr lang="en-US" sz="1600" dirty="0" err="1">
                <a:solidFill>
                  <a:schemeClr val="tx2"/>
                </a:solidFill>
              </a:rPr>
              <a:t>i</a:t>
            </a:r>
            <a:r>
              <a:rPr lang="en-US" sz="1600" dirty="0">
                <a:solidFill>
                  <a:schemeClr val="tx2"/>
                </a:solidFill>
              </a:rPr>
              <a:t> la </a:t>
            </a:r>
            <a:r>
              <a:rPr lang="ro-RO" sz="1600" dirty="0">
                <a:solidFill>
                  <a:schemeClr val="tx2"/>
                </a:solidFill>
              </a:rPr>
              <a:t>î</a:t>
            </a:r>
            <a:r>
              <a:rPr lang="en-US" sz="1600" dirty="0" err="1">
                <a:solidFill>
                  <a:schemeClr val="tx2"/>
                </a:solidFill>
              </a:rPr>
              <a:t>ndem</a:t>
            </a:r>
            <a:r>
              <a:rPr lang="ro-RO" sz="1600" dirty="0">
                <a:solidFill>
                  <a:schemeClr val="tx2"/>
                </a:solidFill>
              </a:rPr>
              <a:t>â</a:t>
            </a:r>
            <a:r>
              <a:rPr lang="en-US" sz="1600" dirty="0" err="1">
                <a:solidFill>
                  <a:schemeClr val="tx2"/>
                </a:solidFill>
              </a:rPr>
              <a:t>na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copiilor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astfel</a:t>
            </a:r>
            <a:r>
              <a:rPr lang="en-US" sz="1600" dirty="0">
                <a:solidFill>
                  <a:schemeClr val="tx2"/>
                </a:solidFill>
              </a:rPr>
              <a:t> de </a:t>
            </a:r>
            <a:r>
              <a:rPr lang="en-US" sz="1600" dirty="0" err="1">
                <a:solidFill>
                  <a:schemeClr val="tx2"/>
                </a:solidFill>
              </a:rPr>
              <a:t>produse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si</a:t>
            </a:r>
            <a:r>
              <a:rPr lang="en-US" sz="1600" dirty="0">
                <a:solidFill>
                  <a:schemeClr val="tx2"/>
                </a:solidFill>
              </a:rPr>
              <a:t> e</a:t>
            </a:r>
            <a:r>
              <a:rPr lang="ro-RO" sz="1600" dirty="0" err="1">
                <a:solidFill>
                  <a:schemeClr val="tx2"/>
                </a:solidFill>
              </a:rPr>
              <a:t>vitați</a:t>
            </a:r>
            <a:r>
              <a:rPr lang="ro-RO" sz="1600" dirty="0">
                <a:solidFill>
                  <a:schemeClr val="tx2"/>
                </a:solidFill>
              </a:rPr>
              <a:t> expunerea lor la aceste substanțe chimice.</a:t>
            </a:r>
          </a:p>
          <a:p>
            <a:endParaRPr lang="en-US" dirty="0">
              <a:sym typeface="Canva Sans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4323313" y="4871477"/>
            <a:ext cx="3161455" cy="1521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Alegeți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bunuri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probabilitate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mic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substanțe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ignifuge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exemplu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piese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mobilier,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tapițerii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rezistente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apă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ts val="1960"/>
              </a:lnSpc>
            </a:pPr>
            <a:endParaRPr lang="en-US" sz="1400" dirty="0">
              <a:solidFill>
                <a:srgbClr val="4F4F59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2004915" y="6216330"/>
            <a:ext cx="297095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ro-RO" sz="20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Recomandări  - sarcină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3147701" y="6342458"/>
            <a:ext cx="3597400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o-RO" sz="20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Deșeuri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055699" y="6688155"/>
            <a:ext cx="3464114" cy="1521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ro-RO" sz="1400" dirty="0">
                <a:solidFill>
                  <a:schemeClr val="bg1"/>
                </a:solidFill>
              </a:rPr>
              <a:t> </a:t>
            </a:r>
            <a:r>
              <a:rPr lang="ro-RO" sz="1600" dirty="0">
                <a:solidFill>
                  <a:schemeClr val="tx2"/>
                </a:solidFill>
              </a:rPr>
              <a:t>Evitați utilizarea POP în perioada sarcinii. Expunerea femeilor însărcinate la unele produse de protecție a plantelor (pesticide) poate provoca avort spontan și malformații congenitale.</a:t>
            </a:r>
          </a:p>
          <a:p>
            <a:pPr algn="l">
              <a:lnSpc>
                <a:spcPts val="1960"/>
              </a:lnSpc>
            </a:pPr>
            <a:endParaRPr lang="en-US" sz="1400" dirty="0">
              <a:solidFill>
                <a:srgbClr val="4F4F59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3599358" y="6788579"/>
            <a:ext cx="4006510" cy="1264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arde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deșeurile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Arderea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acestora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produce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fum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toxic care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poluează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aerul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îmbolnăvi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atât 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 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dumneavoastră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cât și pe membrii 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famili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ei.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ts val="1960"/>
              </a:lnSpc>
            </a:pPr>
            <a:endParaRPr lang="en-US" sz="1400" dirty="0">
              <a:solidFill>
                <a:srgbClr val="4F4F59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2284135" y="8114110"/>
            <a:ext cx="3856318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ro-RO" sz="20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Atenție la produsele de protecție a plantelor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12332883" y="8010318"/>
            <a:ext cx="334864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o-RO" sz="20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Reciclare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594511" y="8845287"/>
            <a:ext cx="4090544" cy="127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96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sz="1600" dirty="0">
                <a:solidFill>
                  <a:schemeClr val="tx2"/>
                </a:solidFill>
              </a:rPr>
              <a:t>Nu </a:t>
            </a:r>
            <a:r>
              <a:rPr lang="en-GB" sz="1600" dirty="0" err="1">
                <a:solidFill>
                  <a:schemeClr val="tx2"/>
                </a:solidFill>
              </a:rPr>
              <a:t>achizitionaţi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ro-RO" sz="1600" dirty="0">
                <a:solidFill>
                  <a:schemeClr val="tx2"/>
                </a:solidFill>
              </a:rPr>
              <a:t>p</a:t>
            </a:r>
            <a:r>
              <a:rPr lang="en-US" sz="1600" dirty="0" err="1">
                <a:solidFill>
                  <a:schemeClr val="tx2"/>
                </a:solidFill>
              </a:rPr>
              <a:t>roduse</a:t>
            </a:r>
            <a:r>
              <a:rPr lang="ro-RO" sz="1600" dirty="0">
                <a:solidFill>
                  <a:schemeClr val="tx2"/>
                </a:solidFill>
              </a:rPr>
              <a:t> chimice</a:t>
            </a:r>
            <a:r>
              <a:rPr lang="en-US" sz="1600" dirty="0">
                <a:solidFill>
                  <a:schemeClr val="tx2"/>
                </a:solidFill>
              </a:rPr>
              <a:t> de </a:t>
            </a:r>
            <a:r>
              <a:rPr lang="en-US" sz="1600" dirty="0" err="1">
                <a:solidFill>
                  <a:schemeClr val="tx2"/>
                </a:solidFill>
              </a:rPr>
              <a:t>protec</a:t>
            </a:r>
            <a:r>
              <a:rPr lang="ro-RO" sz="1600" dirty="0">
                <a:solidFill>
                  <a:schemeClr val="tx2"/>
                </a:solidFill>
              </a:rPr>
              <a:t>ț</a:t>
            </a:r>
            <a:r>
              <a:rPr lang="en-US" sz="1600" dirty="0" err="1">
                <a:solidFill>
                  <a:schemeClr val="tx2"/>
                </a:solidFill>
              </a:rPr>
              <a:t>ie</a:t>
            </a:r>
            <a:r>
              <a:rPr lang="en-US" sz="1600" dirty="0">
                <a:solidFill>
                  <a:schemeClr val="tx2"/>
                </a:solidFill>
              </a:rPr>
              <a:t> a </a:t>
            </a:r>
            <a:r>
              <a:rPr lang="en-US" sz="1600" dirty="0" err="1">
                <a:solidFill>
                  <a:schemeClr val="tx2"/>
                </a:solidFill>
              </a:rPr>
              <a:t>plantelor</a:t>
            </a:r>
            <a:r>
              <a:rPr lang="en-US" sz="1600" dirty="0">
                <a:solidFill>
                  <a:schemeClr val="tx2"/>
                </a:solidFill>
              </a:rPr>
              <a:t> (pesticide) din </a:t>
            </a:r>
            <a:r>
              <a:rPr lang="en-US" sz="1600" dirty="0" err="1">
                <a:solidFill>
                  <a:schemeClr val="tx2"/>
                </a:solidFill>
              </a:rPr>
              <a:t>surse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necontrolate</a:t>
            </a:r>
            <a:r>
              <a:rPr lang="ro-RO" sz="1600" dirty="0">
                <a:solidFill>
                  <a:schemeClr val="tx2"/>
                </a:solidFill>
              </a:rPr>
              <a:t>: </a:t>
            </a:r>
            <a:r>
              <a:rPr lang="en-GB" sz="1600" dirty="0" err="1">
                <a:solidFill>
                  <a:schemeClr val="tx2"/>
                </a:solidFill>
              </a:rPr>
              <a:t>preferabil</a:t>
            </a:r>
            <a:r>
              <a:rPr lang="en-GB" sz="1600" dirty="0">
                <a:solidFill>
                  <a:schemeClr val="tx2"/>
                </a:solidFill>
              </a:rPr>
              <a:t>, </a:t>
            </a:r>
            <a:r>
              <a:rPr lang="ro-RO" sz="1600" dirty="0">
                <a:solidFill>
                  <a:schemeClr val="tx2"/>
                </a:solidFill>
              </a:rPr>
              <a:t>utilizați alternative naturale pentru combaterea dăunătorilor.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ym typeface="Canva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2673828" y="8567428"/>
            <a:ext cx="4689690" cy="127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Reciclați produsele care conțin POP: baterii, echipamente electronice, uleiul utilizat la vehicule, 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mobilier, 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medicamentele expirate, resturi de vopsea, pesticide etc.; în felul acesta se reduce poluarea mediului și riscul de expunere la aceste produse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</p:txBody>
      </p:sp>
      <p:grpSp>
        <p:nvGrpSpPr>
          <p:cNvPr id="65" name="Graphic 8">
            <a:extLst>
              <a:ext uri="{FF2B5EF4-FFF2-40B4-BE49-F238E27FC236}">
                <a16:creationId xmlns:a16="http://schemas.microsoft.com/office/drawing/2014/main" id="{57C3CF68-2B3E-7E91-5998-8F6CECBAAFBE}"/>
              </a:ext>
            </a:extLst>
          </p:cNvPr>
          <p:cNvGrpSpPr>
            <a:grpSpLocks/>
          </p:cNvGrpSpPr>
          <p:nvPr/>
        </p:nvGrpSpPr>
        <p:grpSpPr bwMode="auto">
          <a:xfrm>
            <a:off x="148090" y="160450"/>
            <a:ext cx="2407575" cy="946735"/>
            <a:chOff x="745200" y="892800"/>
            <a:chExt cx="3830868" cy="1554621"/>
          </a:xfrm>
        </p:grpSpPr>
        <p:grpSp>
          <p:nvGrpSpPr>
            <p:cNvPr id="66" name="Graphic 8">
              <a:extLst>
                <a:ext uri="{FF2B5EF4-FFF2-40B4-BE49-F238E27FC236}">
                  <a16:creationId xmlns:a16="http://schemas.microsoft.com/office/drawing/2014/main" id="{72294990-75F8-2497-1C11-54216506DBF5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3AC4D7E-EF05-26D7-0D26-01C05C7F42E2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53E123E-B3F6-9674-003F-6739088EBF99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B9569F7-283F-7D9B-B7A0-96986367EE29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F794CA8-D319-CA82-D27F-6D256FD62FCB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23D03F8-F48A-AA92-5B0F-E646F920EAD6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D6D2954-206B-3C1E-1D8F-511CFAE3EA0A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035A730-20D2-DD6A-D139-C82B778CD055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B304997-8EF7-2B15-D178-58EF9A60E889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B900597-C749-8839-51BB-231D72FCBAF8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BA34063-5CCA-1A56-1923-8197E6A43250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0681531-BB26-E124-B9AC-04D017FCD94C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4402F70-53F6-E0C0-E5B6-02E4AF2B6A4E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76B66DA-6DFA-92C4-07E7-DCADCFA7866E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F02581A-AAA2-4EEA-95BA-E3F925BAEB2A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6C85190-BB93-6C3E-4606-DB2234735904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A0F0BB0-D426-8FD6-7989-B7538DEE6F99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D3F56FA-2BE5-C2C0-FED2-DEBDAB1BB783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18918C4-6A16-5A5F-0224-4ECD1197CE65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B28E44BB-EBF4-0F21-042D-ABBD7B04E85F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91822978-A631-B38C-42C6-D837093AAE39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BF3D5E7-7864-0693-DF0F-155EBF005D3A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6ADB4443-6702-B1C2-DDF4-8B0C39647C55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5DFF45F-A8D6-E6D3-BD8C-4B9DE2CD8DA1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FCC2774D-428D-DA96-24B1-E0C82793BD40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213784E-9BE4-C374-642A-B7D4A2AD0881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26A2FEE-1260-2F45-1D8D-E29096386ACF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05CA1F4-0A04-0CA8-5C34-F91A1CC83AB2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E56BCB0-FEF8-E150-ADDF-F3D2EB80B99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3706201-B84B-F309-8009-76C83C63ED0C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64EBF6D-CD78-A01F-46A9-792EC56E7E10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1EDC904-9888-6673-5FC2-150C695145F9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670490E-4105-79E4-9D92-C28EF0515158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0610948-49AB-1F60-32FF-F8778BA41435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46B046F-4679-638C-61DB-0A30D305A13B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68A2923-77A4-EC88-C19A-C4C77515FD51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67" name="Graphic 8">
              <a:extLst>
                <a:ext uri="{FF2B5EF4-FFF2-40B4-BE49-F238E27FC236}">
                  <a16:creationId xmlns:a16="http://schemas.microsoft.com/office/drawing/2014/main" id="{AA015D9D-6146-F187-AEFC-B44192839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8" name="Freeform: Shape 10">
                <a:extLst>
                  <a:ext uri="{FF2B5EF4-FFF2-40B4-BE49-F238E27FC236}">
                    <a16:creationId xmlns:a16="http://schemas.microsoft.com/office/drawing/2014/main" id="{9C16559B-1FC3-F519-E0A9-62E69C9F2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9" name="Freeform: Shape 11">
                <a:extLst>
                  <a:ext uri="{FF2B5EF4-FFF2-40B4-BE49-F238E27FC236}">
                    <a16:creationId xmlns:a16="http://schemas.microsoft.com/office/drawing/2014/main" id="{08F8635F-894C-09CC-A3AE-2A4AF56A5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0" name="Freeform: Shape 12">
                <a:extLst>
                  <a:ext uri="{FF2B5EF4-FFF2-40B4-BE49-F238E27FC236}">
                    <a16:creationId xmlns:a16="http://schemas.microsoft.com/office/drawing/2014/main" id="{DD6318A8-5F12-13FF-14EC-C646C0570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1" name="Freeform: Shape 13">
                <a:extLst>
                  <a:ext uri="{FF2B5EF4-FFF2-40B4-BE49-F238E27FC236}">
                    <a16:creationId xmlns:a16="http://schemas.microsoft.com/office/drawing/2014/main" id="{72E6FF6F-3606-2018-49BC-4CC666F2A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2" name="Freeform: Shape 14">
                <a:extLst>
                  <a:ext uri="{FF2B5EF4-FFF2-40B4-BE49-F238E27FC236}">
                    <a16:creationId xmlns:a16="http://schemas.microsoft.com/office/drawing/2014/main" id="{F815E536-229E-637A-BA42-7209F9EA8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3" name="Freeform: Shape 15">
                <a:extLst>
                  <a:ext uri="{FF2B5EF4-FFF2-40B4-BE49-F238E27FC236}">
                    <a16:creationId xmlns:a16="http://schemas.microsoft.com/office/drawing/2014/main" id="{868922FB-B694-612A-8FE9-0470801C9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4" name="Freeform: Shape 16">
                <a:extLst>
                  <a:ext uri="{FF2B5EF4-FFF2-40B4-BE49-F238E27FC236}">
                    <a16:creationId xmlns:a16="http://schemas.microsoft.com/office/drawing/2014/main" id="{BD8BE390-AB58-4A9E-8158-817262FC9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5" name="Freeform: Shape 17">
                <a:extLst>
                  <a:ext uri="{FF2B5EF4-FFF2-40B4-BE49-F238E27FC236}">
                    <a16:creationId xmlns:a16="http://schemas.microsoft.com/office/drawing/2014/main" id="{01E7DCAD-54FB-41BA-3210-E81AE6EB3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6" name="Freeform: Shape 18">
                <a:extLst>
                  <a:ext uri="{FF2B5EF4-FFF2-40B4-BE49-F238E27FC236}">
                    <a16:creationId xmlns:a16="http://schemas.microsoft.com/office/drawing/2014/main" id="{95339AAA-9C3E-E7DF-0DCE-48DC466F7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7" name="Freeform: Shape 19">
                <a:extLst>
                  <a:ext uri="{FF2B5EF4-FFF2-40B4-BE49-F238E27FC236}">
                    <a16:creationId xmlns:a16="http://schemas.microsoft.com/office/drawing/2014/main" id="{72708DDB-476C-4FA9-E4FA-23FB8805D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8" name="Freeform: Shape 20">
                <a:extLst>
                  <a:ext uri="{FF2B5EF4-FFF2-40B4-BE49-F238E27FC236}">
                    <a16:creationId xmlns:a16="http://schemas.microsoft.com/office/drawing/2014/main" id="{8AAE9864-5C9F-3943-10D2-16B6E7C9D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9" name="Freeform: Shape 21">
                <a:extLst>
                  <a:ext uri="{FF2B5EF4-FFF2-40B4-BE49-F238E27FC236}">
                    <a16:creationId xmlns:a16="http://schemas.microsoft.com/office/drawing/2014/main" id="{30A7A977-BD2F-7857-5F91-A32F88282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117" name="Graphic 11">
            <a:extLst>
              <a:ext uri="{FF2B5EF4-FFF2-40B4-BE49-F238E27FC236}">
                <a16:creationId xmlns:a16="http://schemas.microsoft.com/office/drawing/2014/main" id="{E4879FA5-2835-C26B-E481-C9DA816D36C6}"/>
              </a:ext>
            </a:extLst>
          </p:cNvPr>
          <p:cNvGrpSpPr>
            <a:grpSpLocks/>
          </p:cNvGrpSpPr>
          <p:nvPr/>
        </p:nvGrpSpPr>
        <p:grpSpPr bwMode="auto">
          <a:xfrm>
            <a:off x="8381490" y="8385220"/>
            <a:ext cx="1771310" cy="1567903"/>
            <a:chOff x="3940200" y="9064800"/>
            <a:chExt cx="4030179" cy="3614123"/>
          </a:xfrm>
        </p:grpSpPr>
        <p:sp>
          <p:nvSpPr>
            <p:cNvPr id="118" name="Freeform: Shape 59">
              <a:extLst>
                <a:ext uri="{FF2B5EF4-FFF2-40B4-BE49-F238E27FC236}">
                  <a16:creationId xmlns:a16="http://schemas.microsoft.com/office/drawing/2014/main" id="{1BCA4365-1053-824D-763B-9854BAACD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9" name="Freeform: Shape 60">
              <a:extLst>
                <a:ext uri="{FF2B5EF4-FFF2-40B4-BE49-F238E27FC236}">
                  <a16:creationId xmlns:a16="http://schemas.microsoft.com/office/drawing/2014/main" id="{F0D019E4-971E-7ECE-0834-C614AD7B1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20" name="TextBox 51">
            <a:extLst>
              <a:ext uri="{FF2B5EF4-FFF2-40B4-BE49-F238E27FC236}">
                <a16:creationId xmlns:a16="http://schemas.microsoft.com/office/drawing/2014/main" id="{B5ABB4CC-BA85-50B5-3D2A-CCE77CD4FA51}"/>
              </a:ext>
            </a:extLst>
          </p:cNvPr>
          <p:cNvSpPr txBox="1"/>
          <p:nvPr/>
        </p:nvSpPr>
        <p:spPr>
          <a:xfrm>
            <a:off x="7516916" y="3335432"/>
            <a:ext cx="2970955" cy="75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960"/>
              </a:lnSpc>
              <a:defRPr sz="16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o-RO" b="1" dirty="0">
                <a:solidFill>
                  <a:schemeClr val="tx2"/>
                </a:solidFill>
              </a:rPr>
              <a:t>Eliminarea și limitarea utilizării POP este un proces continuu, derulat la nivel global.</a:t>
            </a:r>
            <a:endParaRPr lang="en-US" b="1" dirty="0">
              <a:solidFill>
                <a:schemeClr val="tx2"/>
              </a:solidFill>
              <a:sym typeface="Canva Sans"/>
            </a:endParaRPr>
          </a:p>
        </p:txBody>
      </p:sp>
      <p:sp>
        <p:nvSpPr>
          <p:cNvPr id="121" name="TextBox 51">
            <a:extLst>
              <a:ext uri="{FF2B5EF4-FFF2-40B4-BE49-F238E27FC236}">
                <a16:creationId xmlns:a16="http://schemas.microsoft.com/office/drawing/2014/main" id="{41702AF8-3BE2-6E77-4AC3-08E8EEBCC733}"/>
              </a:ext>
            </a:extLst>
          </p:cNvPr>
          <p:cNvSpPr txBox="1"/>
          <p:nvPr/>
        </p:nvSpPr>
        <p:spPr>
          <a:xfrm>
            <a:off x="7453759" y="2569342"/>
            <a:ext cx="297095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960"/>
              </a:lnSpc>
              <a:defRPr sz="16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o-RO" sz="1800" b="1" dirty="0">
                <a:solidFill>
                  <a:schemeClr val="tx2"/>
                </a:solidFill>
              </a:rPr>
              <a:t>Protejați-vă sănătatea!</a:t>
            </a:r>
            <a:endParaRPr lang="en-US" sz="1800" b="1" dirty="0">
              <a:solidFill>
                <a:schemeClr val="tx2"/>
              </a:solidFill>
              <a:sym typeface="Canva Sans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86B5CAAB-6E3B-DFC3-AAB7-C306AFEF7221}"/>
              </a:ext>
            </a:extLst>
          </p:cNvPr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1" b="38383"/>
          <a:stretch/>
        </p:blipFill>
        <p:spPr>
          <a:xfrm>
            <a:off x="2238532" y="65070"/>
            <a:ext cx="2851290" cy="916003"/>
          </a:xfrm>
          <a:prstGeom prst="rect">
            <a:avLst/>
          </a:prstGeom>
        </p:spPr>
      </p:pic>
      <p:sp>
        <p:nvSpPr>
          <p:cNvPr id="126" name="TextBox 60">
            <a:extLst>
              <a:ext uri="{FF2B5EF4-FFF2-40B4-BE49-F238E27FC236}">
                <a16:creationId xmlns:a16="http://schemas.microsoft.com/office/drawing/2014/main" id="{6D2099A7-26EE-B411-BBEE-590B6FC2A09C}"/>
              </a:ext>
            </a:extLst>
          </p:cNvPr>
          <p:cNvSpPr txBox="1"/>
          <p:nvPr/>
        </p:nvSpPr>
        <p:spPr>
          <a:xfrm>
            <a:off x="4275957" y="9946907"/>
            <a:ext cx="9938065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96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ro-RO" sz="1200" dirty="0">
                <a:solidFill>
                  <a:schemeClr val="tx2"/>
                </a:solidFill>
                <a:sym typeface="Canva Sans"/>
              </a:rPr>
              <a:t>Material realizat în cadrul subprogramului de evaluare și promovare a sănătății și educație pentru sănătate al ministerului Sănătății – pentru distribuție gratuită </a:t>
            </a:r>
            <a:endParaRPr lang="en-US" sz="1200" dirty="0">
              <a:sym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SP1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1" id="{FD282FBD-A6F9-4C1E-8C1B-495AAD0496BD}" vid="{49FE4A16-31E4-4624-9302-CC77302C53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INSP1</Template>
  <TotalTime>257</TotalTime>
  <Words>321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Canva Sans</vt:lpstr>
      <vt:lpstr>Canva Sans Bold</vt:lpstr>
      <vt:lpstr>Calibri Light</vt:lpstr>
      <vt:lpstr>Arial</vt:lpstr>
      <vt:lpstr>Calibri</vt:lpstr>
      <vt:lpstr>INSP1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eugenia.bratu</dc:creator>
  <cp:lastModifiedBy>Eugenia Bratu</cp:lastModifiedBy>
  <cp:revision>7</cp:revision>
  <dcterms:created xsi:type="dcterms:W3CDTF">2006-08-16T00:00:00Z</dcterms:created>
  <dcterms:modified xsi:type="dcterms:W3CDTF">2025-07-16T09:29:18Z</dcterms:modified>
  <dc:identifier>DAGseBBKHJ0</dc:identifier>
</cp:coreProperties>
</file>