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8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51F35-6A73-49DF-AFDC-D1A2D861D30D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B34C1-038C-4631-A305-96D66673CD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3756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34C1-038C-4631-A305-96D66673CD8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948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BF458D-8ADA-5EE2-A0E7-3873C8667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972216-2547-C82B-3DE5-DFE319823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F99D97-7C1A-6DA2-4218-B097BF562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2EB57E-9933-D343-B6EC-78223C44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CFFBE1-B810-3D2E-B910-3FE701C89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997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9AD420-6EE9-E2B9-77A9-46B557FE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963D1F-98FE-9806-34CB-0390A458B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B1C909-E2DF-E159-7F3D-16BD8AE7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4163C2-C9B6-5D2F-42A3-3174747A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8B92DC-CD49-D888-43CC-A24A7A7A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040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4DAE9DD-CAF5-0473-D67F-1F15615A4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27F592-63E3-45D0-2123-60A03A680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C14476-1B69-7244-C664-5562F1F9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044897-F002-EFE5-7A8B-CA8FD8D8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4F992B-B225-4063-94F4-1504F9A9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805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A1E6CE-9537-838E-3FB8-691B49C5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99E022-487E-4812-9A3E-CBDAD2DB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D8843A-69E8-04F4-9143-F2BB8740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32BD1-620C-E458-CDA6-8BED5674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841E7E-5B6A-7CC2-C4E7-DE1D05D9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258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A8A22-6259-E517-E8AF-09789FFE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566E87-F226-F63E-0CE8-1AE8A0C26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3B17C4-DD97-F4BB-459C-9D3D701E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E7A837-1FF9-3D56-B6A8-CBB7F900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FDD3B-1ED5-E241-3AC0-B4837522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7276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242BD-8B86-B93D-ECCF-0EC8D24A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4B83F9-2D79-267A-A2E1-9B56A3064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681A5F-FCC9-0EE5-DFE7-2D578C30C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15DB73-D88E-5697-C9C7-3ACD6A99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5BDA9E-0430-B62F-3903-C47B34E13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8583F-7500-87D7-0AE6-E9564FC5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3505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AC33C1-2012-E454-0207-8E671B02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D05B5D-6412-ADD1-CE0A-D76C1143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6D1EDF-34D7-0852-32D5-00822D18A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3A7B240-D284-3ECB-D9B8-B3E34E90D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D05CE8-AA28-12DB-0677-03B86BB4B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F0EB1F1-F07A-5DA8-5D40-10284027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21E9445-3E29-0B70-7955-FAFCF0BE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DE9C0E4-327F-3A31-070B-860F04E7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719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DC7540-9323-ADCE-81E7-96813AA82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5B0594-67CE-E010-9310-255FE568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828510-4622-FB02-3967-CF61C070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B33211-BB60-416E-2B62-5D3AF9655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833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4DC8B75-2FCF-337C-291F-4C63F971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73B0DE-F1F3-C36F-7F61-C35E0CDB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ED565D-6CC8-E4E8-FDEC-17D6501C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143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D80C6-9741-4074-B47E-4BC0C41B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FF634D-8B7E-FD44-4293-FC4C3D979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EA0345-9704-A027-9C9D-6AD37016E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E324F4-B3AF-FE8F-6854-937ADCEE7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F969D-49FD-A09C-2526-98F5502F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93992D-9C03-A12E-2514-F043765D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1372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CB62F-3633-7076-7FF3-43AACB59A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5C768B-4634-4D86-AC62-CCF6E12A6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C46B7A-DF23-8B0F-F7A1-FE344C772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B183D2-C934-9C17-86B1-50BFE418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FF3FF9-5E82-6375-8D63-B56D9381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FC8A3B-F9CF-1E15-4CDE-A083739A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470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89057A8-D3A1-B527-AB3C-8D886F1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D2B626-89FE-27BD-5147-CE0343E66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A9E22B-35F5-9B48-0AE4-6174A9FD5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E9837-378F-4D9B-8B01-9153BDF3674F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759E78-C210-5319-F932-30845D32F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D08730-82FA-EB3B-15B0-E94B67F1A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5474-2A55-4169-8AC0-92A099CC2B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629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F0FFC-39BD-4FC0-F6CD-37356180B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64923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E432F8-6DFC-5209-7038-B992BF671E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0A73B8-F050-C806-B3F2-CF3274D69D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6728"/>
            <a:ext cx="12228534" cy="7728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CCED7C-8D76-FD64-5822-46DC72BA26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629" y="983803"/>
            <a:ext cx="3647948" cy="52477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B8A5C2-527F-DF71-B61F-4DE024E0E6D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14658" y="983803"/>
            <a:ext cx="3537855" cy="51676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19A8FEB-A528-218A-916B-9D2CBB607F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41940" y="6234718"/>
            <a:ext cx="1785289" cy="5857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348A7C9-E02E-77DA-1024-08258451FC73}"/>
              </a:ext>
            </a:extLst>
          </p:cNvPr>
          <p:cNvSpPr txBox="1"/>
          <p:nvPr/>
        </p:nvSpPr>
        <p:spPr>
          <a:xfrm>
            <a:off x="3636933" y="6352130"/>
            <a:ext cx="485441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Material realizat în cadrul subprogramului de evaluare şi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promovare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sănătăţii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educaţie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pentru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sănătate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Ministerului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Sănătății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pentru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distribuție gratuită</a:t>
            </a:r>
            <a:endParaRPr lang="en-GB" sz="1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6D853C-2BFD-FC83-FFCE-F3FE8880AB9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99856" y="985462"/>
            <a:ext cx="4028822" cy="3810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F41EC0-8B6F-03CC-CC1F-BA983B996E82}"/>
              </a:ext>
            </a:extLst>
          </p:cNvPr>
          <p:cNvSpPr txBox="1"/>
          <p:nvPr/>
        </p:nvSpPr>
        <p:spPr>
          <a:xfrm>
            <a:off x="3823716" y="5013189"/>
            <a:ext cx="463608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>
                <a:solidFill>
                  <a:srgbClr val="C00000"/>
                </a:solidFill>
              </a:rPr>
              <a:t>Dacă</a:t>
            </a:r>
            <a:r>
              <a:rPr lang="en-GB" sz="1600" b="1" dirty="0">
                <a:solidFill>
                  <a:srgbClr val="C00000"/>
                </a:solidFill>
              </a:rPr>
              <a:t> </a:t>
            </a:r>
            <a:r>
              <a:rPr lang="en-GB" sz="1600" b="1" dirty="0" err="1">
                <a:solidFill>
                  <a:srgbClr val="C00000"/>
                </a:solidFill>
              </a:rPr>
              <a:t>aveţi</a:t>
            </a:r>
            <a:r>
              <a:rPr lang="en-GB" sz="1600" b="1" dirty="0">
                <a:solidFill>
                  <a:srgbClr val="C00000"/>
                </a:solidFill>
              </a:rPr>
              <a:t> </a:t>
            </a:r>
            <a:r>
              <a:rPr lang="en-GB" sz="1600" b="1" dirty="0" err="1">
                <a:solidFill>
                  <a:srgbClr val="C00000"/>
                </a:solidFill>
              </a:rPr>
              <a:t>între</a:t>
            </a:r>
            <a:r>
              <a:rPr lang="en-GB" sz="1600" b="1" dirty="0">
                <a:solidFill>
                  <a:srgbClr val="C00000"/>
                </a:solidFill>
              </a:rPr>
              <a:t> </a:t>
            </a:r>
            <a:r>
              <a:rPr lang="en-GB" b="1" dirty="0">
                <a:solidFill>
                  <a:srgbClr val="C00000"/>
                </a:solidFill>
              </a:rPr>
              <a:t>50 </a:t>
            </a:r>
            <a:r>
              <a:rPr lang="en-GB" b="1" dirty="0" err="1">
                <a:solidFill>
                  <a:srgbClr val="C00000"/>
                </a:solidFill>
              </a:rPr>
              <a:t>şi</a:t>
            </a:r>
            <a:r>
              <a:rPr lang="en-GB" b="1" dirty="0">
                <a:solidFill>
                  <a:srgbClr val="C00000"/>
                </a:solidFill>
              </a:rPr>
              <a:t> 69 de </a:t>
            </a:r>
            <a:r>
              <a:rPr lang="en-GB" b="1" dirty="0" err="1">
                <a:solidFill>
                  <a:srgbClr val="C00000"/>
                </a:solidFill>
              </a:rPr>
              <a:t>ani</a:t>
            </a:r>
            <a:r>
              <a:rPr lang="en-GB" sz="1600" b="1" dirty="0">
                <a:solidFill>
                  <a:srgbClr val="C00000"/>
                </a:solidFill>
              </a:rPr>
              <a:t>, v</a:t>
            </a:r>
            <a:r>
              <a:rPr lang="ro-RO" sz="1600" b="1" dirty="0">
                <a:solidFill>
                  <a:srgbClr val="C00000"/>
                </a:solidFill>
              </a:rPr>
              <a:t>ă puteți </a:t>
            </a:r>
            <a:r>
              <a:rPr lang="en-GB" sz="1600" b="1" dirty="0" err="1">
                <a:solidFill>
                  <a:srgbClr val="C00000"/>
                </a:solidFill>
              </a:rPr>
              <a:t>adresa</a:t>
            </a:r>
            <a:r>
              <a:rPr lang="en-GB" sz="1600" b="1" dirty="0">
                <a:solidFill>
                  <a:srgbClr val="C00000"/>
                </a:solidFill>
              </a:rPr>
              <a:t> </a:t>
            </a:r>
            <a:r>
              <a:rPr lang="en-GB" sz="1600" b="1" dirty="0" err="1">
                <a:solidFill>
                  <a:srgbClr val="C00000"/>
                </a:solidFill>
              </a:rPr>
              <a:t>medicului</a:t>
            </a:r>
            <a:r>
              <a:rPr lang="en-GB" sz="1600" b="1" dirty="0">
                <a:solidFill>
                  <a:srgbClr val="C00000"/>
                </a:solidFill>
              </a:rPr>
              <a:t> de </a:t>
            </a:r>
            <a:r>
              <a:rPr lang="en-GB" sz="1600" b="1" dirty="0" err="1">
                <a:solidFill>
                  <a:srgbClr val="C00000"/>
                </a:solidFill>
              </a:rPr>
              <a:t>familie</a:t>
            </a:r>
            <a:r>
              <a:rPr lang="en-GB" sz="1600" b="1" dirty="0">
                <a:solidFill>
                  <a:srgbClr val="C00000"/>
                </a:solidFill>
              </a:rPr>
              <a:t> </a:t>
            </a:r>
            <a:r>
              <a:rPr lang="en-GB" sz="1600" b="1" dirty="0" err="1">
                <a:solidFill>
                  <a:srgbClr val="C00000"/>
                </a:solidFill>
              </a:rPr>
              <a:t>pentru</a:t>
            </a:r>
            <a:r>
              <a:rPr lang="en-GB" sz="1600" b="1" dirty="0">
                <a:solidFill>
                  <a:srgbClr val="C00000"/>
                </a:solidFill>
              </a:rPr>
              <a:t> </a:t>
            </a:r>
            <a:r>
              <a:rPr lang="ro-RO" sz="1600" b="1" dirty="0">
                <a:solidFill>
                  <a:srgbClr val="C00000"/>
                </a:solidFill>
              </a:rPr>
              <a:t>consultația preventivă privind </a:t>
            </a:r>
            <a:r>
              <a:rPr lang="en-GB" sz="1600" b="1">
                <a:solidFill>
                  <a:srgbClr val="C00000"/>
                </a:solidFill>
              </a:rPr>
              <a:t>cancerul</a:t>
            </a:r>
            <a:r>
              <a:rPr lang="en-GB" sz="1600" b="1" dirty="0">
                <a:solidFill>
                  <a:srgbClr val="C00000"/>
                </a:solidFill>
              </a:rPr>
              <a:t> de </a:t>
            </a:r>
            <a:r>
              <a:rPr lang="en-GB" sz="1600" b="1" dirty="0" err="1">
                <a:solidFill>
                  <a:srgbClr val="C00000"/>
                </a:solidFill>
              </a:rPr>
              <a:t>sân</a:t>
            </a:r>
            <a:r>
              <a:rPr lang="en-GB" sz="16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5EC4B1-F6A2-6BBE-2536-2079DCD8AB2F}"/>
              </a:ext>
            </a:extLst>
          </p:cNvPr>
          <p:cNvSpPr txBox="1"/>
          <p:nvPr/>
        </p:nvSpPr>
        <p:spPr>
          <a:xfrm>
            <a:off x="3417258" y="6090407"/>
            <a:ext cx="4854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MATERIAL</a:t>
            </a: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DESTINAT FEMEILOR 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xmlns="" val="215991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49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IAIA</dc:creator>
  <cp:lastModifiedBy>User</cp:lastModifiedBy>
  <cp:revision>5</cp:revision>
  <dcterms:created xsi:type="dcterms:W3CDTF">2024-09-02T04:22:25Z</dcterms:created>
  <dcterms:modified xsi:type="dcterms:W3CDTF">2024-09-30T06:17:09Z</dcterms:modified>
</cp:coreProperties>
</file>