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07411-462A-4D5C-98A9-C72932C6D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C68EF0-A94C-4ECF-934F-FF17F73DD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569E5-4156-4AE2-9E36-41D910785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DB79B-5207-4C41-A689-B8F3D267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6E16-CF0E-4A92-99A5-23B26C02E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78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107B9-60D3-44FF-A8CD-2F9AF193B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1C19E-EB0E-4303-8BA3-F14FDE700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4C18C-AD24-4157-B6DD-FD2A5800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60017-8E16-49DA-A2BA-9C50C8F0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F0ED6-EA77-4199-A67E-3B8993AA6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58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4B6403-0A23-4C2A-B5DD-A27585956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5C140-5788-4F66-9FC6-5FB187702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6830-0A22-4C57-BDE2-179D0D7E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4EF3E-0B59-4274-BF4D-32D1CAACA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9774B-1D75-4462-9148-534A3C7F2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58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E9A1E-28AD-4F79-AE91-D034D5A6D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77B81-916A-40E0-B8A9-F46512FEA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167D9-063A-45A4-8D68-958D8B81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71366-E1C4-4594-884D-0751BEDA6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ECE4D-00E5-474D-AC65-5E7E675C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37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C5459-97D0-44E7-9F82-FD3AF9D49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426BF-2258-418E-8F70-DE278EEBDD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2A67A-61AB-448A-BB0D-DD04D1647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3F731-9BE7-469D-A47A-D3DB99752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6348F-3555-4383-8156-145F5C1B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86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8953-4D97-44A5-9C04-47C7F755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004E7-9F40-47D8-B3A5-1714311CD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CC048-AEBF-4E2E-B49D-BA0914DF9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4CC98-A986-4F64-806E-6EC2F899F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E0FD6-41AA-4F1D-8593-384A0FAD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06761-D165-4016-9A9A-9D1FB9E14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4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AAE65-817D-4900-86F0-F5DE2014B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23F2ED-EE8B-4B59-B291-0BAB73ECB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D64F2-4092-4BBA-80D8-9AA15F007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55E925-D257-441E-BCD2-18EDDAB70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588773-7D8E-44E2-A3DC-153DD798E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6F6952-54E8-434D-AB77-3E4DA0ED1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CE9FF9-E502-450E-B542-30EAAB2F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B5FC40-0084-4066-9C8A-0FD2B243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24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BD5A8-E454-4340-8F9B-9D75860D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DC289E-A22B-47FA-BB29-AF072FF2A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031DE-C64F-4714-9D52-D54F96E8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02D3B-E516-4A21-A287-8E45CF6E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59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281C52-9F07-49A4-B232-0490E333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1AC26-810E-49B4-B230-24E19642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31298-1497-467B-B2FE-42C223695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37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E0E33-9A41-4B88-9EAC-E318217A3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728E5-1B59-4D68-9859-DEB4E4748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DF78F-DC30-476B-877A-64CBFD911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0FB4B-C1B5-42BC-93E2-58AAD03E7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8376C-EFD8-4721-B445-FA8BF45F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AEE42-765E-45C3-ABC8-32C361A1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19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AE165-6A92-4676-913A-043A694C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DA6DC-BED0-4EBA-92B2-893C22546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082BB9-D92E-405F-A1C5-556DCB36B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F7DEB-2FF5-4B03-9AE9-60DA8B414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770351-90AF-41C3-A556-058C1460F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B5818-DDE4-4794-812F-AE2845968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58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0DCCEA-A177-4E61-B18D-AC5FD5B09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72A91-A5E8-4FEF-B4F9-EE8ADC0B5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81478-A7E5-4503-9302-184E6B669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4EB25-D115-42BE-A135-541CEA7AD53C}" type="datetimeFigureOut">
              <a:rPr lang="en-GB" smtClean="0"/>
              <a:t>06/01/2023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376F-3799-4C13-9621-9CC92E280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A6E2E-803E-4E8E-B9D3-6954E08452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14FB9-5066-47DC-9C17-3CA6981668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45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736A643-9D1A-4F0E-9468-05217538D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363" y="1735932"/>
            <a:ext cx="11172825" cy="3386136"/>
          </a:xfr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endParaRPr lang="ro-RO" dirty="0"/>
          </a:p>
          <a:p>
            <a:r>
              <a:rPr lang="ro-RO" sz="3200" dirty="0">
                <a:solidFill>
                  <a:schemeClr val="tx1"/>
                </a:solidFill>
              </a:rPr>
              <a:t>	</a:t>
            </a:r>
            <a:r>
              <a:rPr lang="ro-RO" sz="4000" dirty="0">
                <a:solidFill>
                  <a:schemeClr val="tx1"/>
                </a:solidFill>
              </a:rPr>
              <a:t>În vederea prevenirii și limitării creșterii cazurilor de îmbolnăvire prin gripă și alte infecții virale respiratorii, Ministerul Sănătății recomandă următoarele măsuri</a:t>
            </a:r>
            <a:r>
              <a:rPr lang="en-GB" sz="4000" dirty="0">
                <a:solidFill>
                  <a:schemeClr val="tx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73267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D268A-5189-404E-BAAE-552043AE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261" y="261144"/>
            <a:ext cx="5157787" cy="113585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endParaRPr lang="ro-RO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4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nivelul angajatorilor din toate sectoarele de activitate:</a:t>
            </a:r>
            <a:endParaRPr lang="en-GB" sz="4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CF30C-2052-4719-AB27-EA1BA92D1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261" y="1346199"/>
            <a:ext cx="5157787" cy="52506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marL="0" lvl="0" indent="0">
              <a:lnSpc>
                <a:spcPct val="107000"/>
              </a:lnSpc>
              <a:buNone/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Evitarea aglomerărilor în spațiile de lucru, acolo unde este posibil; </a:t>
            </a: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Utilizarea măstii de protecție, dacă aglomerația nu poate fi evitată;</a:t>
            </a: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Realizarea unui triaj epidemiologic zilnic și recomandarea de izolare voluntară la domiciliu a celor depistați cu simptomatologie respiratorie;</a:t>
            </a: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Încurajarea vaccinării antigripale a personalului.</a:t>
            </a:r>
            <a:endParaRPr lang="en-GB" sz="6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07000"/>
              </a:lnSpc>
            </a:pPr>
            <a:endParaRPr lang="en-GB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659A0-36B5-427C-A814-840CB039B3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1226" y="261143"/>
            <a:ext cx="5924547" cy="673101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 algn="ctr"/>
            <a:endParaRPr lang="ro-RO" sz="420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o-RO" sz="4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nivelul populației generale</a:t>
            </a:r>
            <a:r>
              <a:rPr lang="en-GB" sz="4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0B9968-518D-4A2B-A791-26AACEF393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1227" y="934244"/>
            <a:ext cx="5924548" cy="566261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Consultarea medicului de familie la apariția simptomelor respiratorii pentru a stabili indicațiile terapeutice, izolarea și eventuale investigații suplimentare;</a:t>
            </a:r>
            <a:endParaRPr lang="en-GB" sz="6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Adresarea la centrele de evaluare/centrele de permanență organizate la nivelul județului;</a:t>
            </a:r>
            <a:endParaRPr lang="en-GB" sz="6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Respectarea etichetei tusei și strănutului, utilizarea de batiste de unică folosință;</a:t>
            </a:r>
            <a:endParaRPr lang="en-GB" sz="6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Menținerea unei igiene adecvate a mâinilor, în vederea reducerii răspândirii virusului;</a:t>
            </a:r>
            <a:endParaRPr lang="en-GB" sz="6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Evitarea aglomerațiilor, aerisirea spațiilor închise și purtarea măștii de protecție;</a:t>
            </a:r>
          </a:p>
          <a:p>
            <a:pPr>
              <a:lnSpc>
                <a:spcPct val="107000"/>
              </a:lnSpc>
            </a:pPr>
            <a:r>
              <a:rPr lang="ro-RO" sz="6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Continuarea vaccinării antigripale, în special pentru populația expusă la risc crescut de îmbolnăvire sau complicații ale gripei – persoane cu vârsta peste 65 ani, gravide, persoane imunodeprimate, persoane cu afecțiuni cronice respiratorii sau cardiace.</a:t>
            </a:r>
            <a:endParaRPr lang="en-GB" sz="6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51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199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Instituire stare de alerta epidemiologica determinate de gripa  </dc:title>
  <dc:creator>user</dc:creator>
  <cp:lastModifiedBy>user</cp:lastModifiedBy>
  <cp:revision>8</cp:revision>
  <dcterms:created xsi:type="dcterms:W3CDTF">2023-01-06T10:27:13Z</dcterms:created>
  <dcterms:modified xsi:type="dcterms:W3CDTF">2023-01-06T11:30:31Z</dcterms:modified>
</cp:coreProperties>
</file>